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714" r:id="rId5"/>
  </p:sldMasterIdLst>
  <p:notesMasterIdLst>
    <p:notesMasterId r:id="rId34"/>
  </p:notesMasterIdLst>
  <p:sldIdLst>
    <p:sldId id="342" r:id="rId6"/>
    <p:sldId id="500" r:id="rId7"/>
    <p:sldId id="494" r:id="rId8"/>
    <p:sldId id="439" r:id="rId9"/>
    <p:sldId id="501" r:id="rId10"/>
    <p:sldId id="502" r:id="rId11"/>
    <p:sldId id="492" r:id="rId12"/>
    <p:sldId id="493" r:id="rId13"/>
    <p:sldId id="503" r:id="rId14"/>
    <p:sldId id="509" r:id="rId15"/>
    <p:sldId id="506" r:id="rId16"/>
    <p:sldId id="507" r:id="rId17"/>
    <p:sldId id="508" r:id="rId18"/>
    <p:sldId id="499" r:id="rId19"/>
    <p:sldId id="504" r:id="rId20"/>
    <p:sldId id="505" r:id="rId21"/>
    <p:sldId id="510" r:id="rId22"/>
    <p:sldId id="402" r:id="rId23"/>
    <p:sldId id="495" r:id="rId24"/>
    <p:sldId id="283" r:id="rId25"/>
    <p:sldId id="284" r:id="rId26"/>
    <p:sldId id="444" r:id="rId27"/>
    <p:sldId id="496" r:id="rId28"/>
    <p:sldId id="472" r:id="rId29"/>
    <p:sldId id="435" r:id="rId30"/>
    <p:sldId id="471" r:id="rId31"/>
    <p:sldId id="466" r:id="rId32"/>
    <p:sldId id="350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ts Katrien" initials="GK" lastIdx="1" clrIdx="0">
    <p:extLst>
      <p:ext uri="{19B8F6BF-5375-455C-9EA6-DF929625EA0E}">
        <p15:presenceInfo xmlns:p15="http://schemas.microsoft.com/office/powerpoint/2012/main" userId="S::katrien.gordts@vvsg.be::58cebea9-16c8-43b6-a31b-b2b4931a3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07CE6-B5B0-456D-8667-766FABBE2B81}" v="14" dt="2023-12-05T13:28:57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ke Van Dyck" userId="d2db8b77-e775-4691-b452-dfb4c5e69ad0" providerId="ADAL" clId="{87207CE6-B5B0-456D-8667-766FABBE2B81}"/>
    <pc:docChg chg="custSel addSld delSld modSld sldOrd modShowInfo">
      <pc:chgData name="Joke Van Dyck" userId="d2db8b77-e775-4691-b452-dfb4c5e69ad0" providerId="ADAL" clId="{87207CE6-B5B0-456D-8667-766FABBE2B81}" dt="2023-12-05T13:28:57.052" v="2637"/>
      <pc:docMkLst>
        <pc:docMk/>
      </pc:docMkLst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619722033" sldId="283"/>
        </pc:sldMkLst>
      </pc:sldChg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1961266057" sldId="284"/>
        </pc:sldMkLst>
      </pc:sldChg>
      <pc:sldChg chg="addSp delSp modSp mod">
        <pc:chgData name="Joke Van Dyck" userId="d2db8b77-e775-4691-b452-dfb4c5e69ad0" providerId="ADAL" clId="{87207CE6-B5B0-456D-8667-766FABBE2B81}" dt="2023-12-04T11:09:11.051" v="173" actId="1076"/>
        <pc:sldMkLst>
          <pc:docMk/>
          <pc:sldMk cId="4229799175" sldId="342"/>
        </pc:sldMkLst>
        <pc:spChg chg="add del mod">
          <ac:chgData name="Joke Van Dyck" userId="d2db8b77-e775-4691-b452-dfb4c5e69ad0" providerId="ADAL" clId="{87207CE6-B5B0-456D-8667-766FABBE2B81}" dt="2023-12-04T11:08:59.362" v="145" actId="478"/>
          <ac:spMkLst>
            <pc:docMk/>
            <pc:sldMk cId="4229799175" sldId="342"/>
            <ac:spMk id="3" creationId="{7A6CD64A-4383-A6E0-A583-484790D821E3}"/>
          </ac:spMkLst>
        </pc:spChg>
        <pc:spChg chg="mod">
          <ac:chgData name="Joke Van Dyck" userId="d2db8b77-e775-4691-b452-dfb4c5e69ad0" providerId="ADAL" clId="{87207CE6-B5B0-456D-8667-766FABBE2B81}" dt="2023-12-04T11:08:29.409" v="142" actId="1076"/>
          <ac:spMkLst>
            <pc:docMk/>
            <pc:sldMk cId="4229799175" sldId="342"/>
            <ac:spMk id="5" creationId="{2595FE77-C30A-4865-83ED-E81BCF6AC64C}"/>
          </ac:spMkLst>
        </pc:spChg>
        <pc:spChg chg="mod">
          <ac:chgData name="Joke Van Dyck" userId="d2db8b77-e775-4691-b452-dfb4c5e69ad0" providerId="ADAL" clId="{87207CE6-B5B0-456D-8667-766FABBE2B81}" dt="2023-12-04T11:09:11.051" v="173" actId="1076"/>
          <ac:spMkLst>
            <pc:docMk/>
            <pc:sldMk cId="4229799175" sldId="342"/>
            <ac:spMk id="6" creationId="{AEEDBBC4-76D0-4E0C-AEAD-8D141DCA7086}"/>
          </ac:spMkLst>
        </pc:spChg>
        <pc:spChg chg="mod">
          <ac:chgData name="Joke Van Dyck" userId="d2db8b77-e775-4691-b452-dfb4c5e69ad0" providerId="ADAL" clId="{87207CE6-B5B0-456D-8667-766FABBE2B81}" dt="2023-12-04T11:08:24.056" v="141" actId="20577"/>
          <ac:spMkLst>
            <pc:docMk/>
            <pc:sldMk cId="4229799175" sldId="342"/>
            <ac:spMk id="11" creationId="{AC4709BD-4D90-4DD0-8AF6-9412CB9E61CF}"/>
          </ac:spMkLst>
        </pc:spChg>
      </pc:sldChg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1403571412" sldId="402"/>
        </pc:sldMkLst>
      </pc:sldChg>
      <pc:sldChg chg="del">
        <pc:chgData name="Joke Van Dyck" userId="d2db8b77-e775-4691-b452-dfb4c5e69ad0" providerId="ADAL" clId="{87207CE6-B5B0-456D-8667-766FABBE2B81}" dt="2023-12-04T20:04:07.664" v="2589" actId="2696"/>
        <pc:sldMkLst>
          <pc:docMk/>
          <pc:sldMk cId="3722390096" sldId="402"/>
        </pc:sldMkLst>
      </pc:sldChg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4182606625" sldId="435"/>
        </pc:sldMkLst>
      </pc:sldChg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283409542" sldId="444"/>
        </pc:sldMkLst>
      </pc:sldChg>
      <pc:sldChg chg="del">
        <pc:chgData name="Joke Van Dyck" userId="d2db8b77-e775-4691-b452-dfb4c5e69ad0" providerId="ADAL" clId="{87207CE6-B5B0-456D-8667-766FABBE2B81}" dt="2023-12-04T16:30:35.143" v="1213" actId="47"/>
        <pc:sldMkLst>
          <pc:docMk/>
          <pc:sldMk cId="362910102" sldId="463"/>
        </pc:sldMkLst>
      </pc:sldChg>
      <pc:sldChg chg="modSp del mod">
        <pc:chgData name="Joke Van Dyck" userId="d2db8b77-e775-4691-b452-dfb4c5e69ad0" providerId="ADAL" clId="{87207CE6-B5B0-456D-8667-766FABBE2B81}" dt="2023-12-04T19:55:21.548" v="2458" actId="2696"/>
        <pc:sldMkLst>
          <pc:docMk/>
          <pc:sldMk cId="1812175597" sldId="471"/>
        </pc:sldMkLst>
        <pc:spChg chg="mod">
          <ac:chgData name="Joke Van Dyck" userId="d2db8b77-e775-4691-b452-dfb4c5e69ad0" providerId="ADAL" clId="{87207CE6-B5B0-456D-8667-766FABBE2B81}" dt="2023-12-04T16:26:36.237" v="714" actId="20577"/>
          <ac:spMkLst>
            <pc:docMk/>
            <pc:sldMk cId="1812175597" sldId="471"/>
            <ac:spMk id="3" creationId="{2FEE657C-0DD8-0214-8E60-8D030DB54410}"/>
          </ac:spMkLst>
        </pc:spChg>
      </pc:sldChg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1352762107" sldId="472"/>
        </pc:sldMkLst>
      </pc:sldChg>
      <pc:sldChg chg="modSp mod">
        <pc:chgData name="Joke Van Dyck" userId="d2db8b77-e775-4691-b452-dfb4c5e69ad0" providerId="ADAL" clId="{87207CE6-B5B0-456D-8667-766FABBE2B81}" dt="2023-12-04T19:56:01.795" v="2459" actId="1076"/>
        <pc:sldMkLst>
          <pc:docMk/>
          <pc:sldMk cId="4261867725" sldId="493"/>
        </pc:sldMkLst>
        <pc:spChg chg="mod">
          <ac:chgData name="Joke Van Dyck" userId="d2db8b77-e775-4691-b452-dfb4c5e69ad0" providerId="ADAL" clId="{87207CE6-B5B0-456D-8667-766FABBE2B81}" dt="2023-12-04T16:25:02.651" v="597" actId="20577"/>
          <ac:spMkLst>
            <pc:docMk/>
            <pc:sldMk cId="4261867725" sldId="493"/>
            <ac:spMk id="4" creationId="{358044AA-F136-FDC8-DEF1-3A93E0B4A027}"/>
          </ac:spMkLst>
        </pc:spChg>
        <pc:spChg chg="mod">
          <ac:chgData name="Joke Van Dyck" userId="d2db8b77-e775-4691-b452-dfb4c5e69ad0" providerId="ADAL" clId="{87207CE6-B5B0-456D-8667-766FABBE2B81}" dt="2023-12-04T19:56:01.795" v="2459" actId="1076"/>
          <ac:spMkLst>
            <pc:docMk/>
            <pc:sldMk cId="4261867725" sldId="493"/>
            <ac:spMk id="5" creationId="{03FE24AA-FD4B-884E-90C5-E51C0BB6C4A0}"/>
          </ac:spMkLst>
        </pc:spChg>
      </pc:sldChg>
      <pc:sldChg chg="ord">
        <pc:chgData name="Joke Van Dyck" userId="d2db8b77-e775-4691-b452-dfb4c5e69ad0" providerId="ADAL" clId="{87207CE6-B5B0-456D-8667-766FABBE2B81}" dt="2023-12-04T16:13:59.370" v="361"/>
        <pc:sldMkLst>
          <pc:docMk/>
          <pc:sldMk cId="3375437694" sldId="494"/>
        </pc:sldMkLst>
      </pc:sldChg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431835023" sldId="495"/>
        </pc:sldMkLst>
      </pc:sldChg>
      <pc:sldChg chg="modSp mod">
        <pc:chgData name="Joke Van Dyck" userId="d2db8b77-e775-4691-b452-dfb4c5e69ad0" providerId="ADAL" clId="{87207CE6-B5B0-456D-8667-766FABBE2B81}" dt="2023-12-04T20:02:06.578" v="2588" actId="14100"/>
        <pc:sldMkLst>
          <pc:docMk/>
          <pc:sldMk cId="2475203243" sldId="495"/>
        </pc:sldMkLst>
        <pc:spChg chg="mod">
          <ac:chgData name="Joke Van Dyck" userId="d2db8b77-e775-4691-b452-dfb4c5e69ad0" providerId="ADAL" clId="{87207CE6-B5B0-456D-8667-766FABBE2B81}" dt="2023-12-04T20:02:06.578" v="2588" actId="14100"/>
          <ac:spMkLst>
            <pc:docMk/>
            <pc:sldMk cId="2475203243" sldId="495"/>
            <ac:spMk id="3" creationId="{26440F05-75A2-C494-20CC-5FB2341500A3}"/>
          </ac:spMkLst>
        </pc:spChg>
      </pc:sldChg>
      <pc:sldChg chg="del">
        <pc:chgData name="Joke Van Dyck" userId="d2db8b77-e775-4691-b452-dfb4c5e69ad0" providerId="ADAL" clId="{87207CE6-B5B0-456D-8667-766FABBE2B81}" dt="2023-12-04T19:55:21.548" v="2458" actId="2696"/>
        <pc:sldMkLst>
          <pc:docMk/>
          <pc:sldMk cId="2110273346" sldId="496"/>
        </pc:sldMkLst>
      </pc:sldChg>
      <pc:sldChg chg="del">
        <pc:chgData name="Joke Van Dyck" userId="d2db8b77-e775-4691-b452-dfb4c5e69ad0" providerId="ADAL" clId="{87207CE6-B5B0-456D-8667-766FABBE2B81}" dt="2023-12-04T16:26:42.241" v="715" actId="47"/>
        <pc:sldMkLst>
          <pc:docMk/>
          <pc:sldMk cId="1298215838" sldId="497"/>
        </pc:sldMkLst>
      </pc:sldChg>
      <pc:sldChg chg="modSp mod">
        <pc:chgData name="Joke Van Dyck" userId="d2db8b77-e775-4691-b452-dfb4c5e69ad0" providerId="ADAL" clId="{87207CE6-B5B0-456D-8667-766FABBE2B81}" dt="2023-12-04T20:01:15.395" v="2569" actId="1076"/>
        <pc:sldMkLst>
          <pc:docMk/>
          <pc:sldMk cId="747567508" sldId="499"/>
        </pc:sldMkLst>
        <pc:spChg chg="mod">
          <ac:chgData name="Joke Van Dyck" userId="d2db8b77-e775-4691-b452-dfb4c5e69ad0" providerId="ADAL" clId="{87207CE6-B5B0-456D-8667-766FABBE2B81}" dt="2023-12-04T20:01:15.395" v="2569" actId="1076"/>
          <ac:spMkLst>
            <pc:docMk/>
            <pc:sldMk cId="747567508" sldId="499"/>
            <ac:spMk id="3" creationId="{8E1D0606-0C34-4C87-56BB-AD167982FC9B}"/>
          </ac:spMkLst>
        </pc:spChg>
      </pc:sldChg>
      <pc:sldChg chg="addSp delSp modSp new mod modTransition modClrScheme chgLayout">
        <pc:chgData name="Joke Van Dyck" userId="d2db8b77-e775-4691-b452-dfb4c5e69ad0" providerId="ADAL" clId="{87207CE6-B5B0-456D-8667-766FABBE2B81}" dt="2023-12-05T13:28:57.052" v="2637"/>
        <pc:sldMkLst>
          <pc:docMk/>
          <pc:sldMk cId="1273823071" sldId="500"/>
        </pc:sldMkLst>
        <pc:spChg chg="del mod ord">
          <ac:chgData name="Joke Van Dyck" userId="d2db8b77-e775-4691-b452-dfb4c5e69ad0" providerId="ADAL" clId="{87207CE6-B5B0-456D-8667-766FABBE2B81}" dt="2023-12-04T11:07:23.569" v="10" actId="700"/>
          <ac:spMkLst>
            <pc:docMk/>
            <pc:sldMk cId="1273823071" sldId="500"/>
            <ac:spMk id="2" creationId="{76C421FA-480F-08DD-9F49-6CA8042DB56E}"/>
          </ac:spMkLst>
        </pc:spChg>
        <pc:spChg chg="del">
          <ac:chgData name="Joke Van Dyck" userId="d2db8b77-e775-4691-b452-dfb4c5e69ad0" providerId="ADAL" clId="{87207CE6-B5B0-456D-8667-766FABBE2B81}" dt="2023-12-04T11:07:23.569" v="10" actId="700"/>
          <ac:spMkLst>
            <pc:docMk/>
            <pc:sldMk cId="1273823071" sldId="500"/>
            <ac:spMk id="3" creationId="{BD675291-EA27-3AC1-EAE4-E7BE80EBC7D9}"/>
          </ac:spMkLst>
        </pc:spChg>
        <pc:spChg chg="del mod ord">
          <ac:chgData name="Joke Van Dyck" userId="d2db8b77-e775-4691-b452-dfb4c5e69ad0" providerId="ADAL" clId="{87207CE6-B5B0-456D-8667-766FABBE2B81}" dt="2023-12-04T11:07:23.569" v="10" actId="700"/>
          <ac:spMkLst>
            <pc:docMk/>
            <pc:sldMk cId="1273823071" sldId="500"/>
            <ac:spMk id="4" creationId="{1771C5C4-1DE7-479B-B1FE-34D161934D6C}"/>
          </ac:spMkLst>
        </pc:spChg>
        <pc:spChg chg="del">
          <ac:chgData name="Joke Van Dyck" userId="d2db8b77-e775-4691-b452-dfb4c5e69ad0" providerId="ADAL" clId="{87207CE6-B5B0-456D-8667-766FABBE2B81}" dt="2023-12-04T11:07:23.569" v="10" actId="700"/>
          <ac:spMkLst>
            <pc:docMk/>
            <pc:sldMk cId="1273823071" sldId="500"/>
            <ac:spMk id="5" creationId="{A0A803E9-09A4-6E76-213F-9F3ED398C648}"/>
          </ac:spMkLst>
        </pc:spChg>
        <pc:spChg chg="add mod ord">
          <ac:chgData name="Joke Van Dyck" userId="d2db8b77-e775-4691-b452-dfb4c5e69ad0" providerId="ADAL" clId="{87207CE6-B5B0-456D-8667-766FABBE2B81}" dt="2023-12-04T16:29:33.923" v="1094" actId="20577"/>
          <ac:spMkLst>
            <pc:docMk/>
            <pc:sldMk cId="1273823071" sldId="500"/>
            <ac:spMk id="6" creationId="{9D77FBCB-42E9-EA2D-C524-7A98EE159128}"/>
          </ac:spMkLst>
        </pc:spChg>
        <pc:spChg chg="add mod ord">
          <ac:chgData name="Joke Van Dyck" userId="d2db8b77-e775-4691-b452-dfb4c5e69ad0" providerId="ADAL" clId="{87207CE6-B5B0-456D-8667-766FABBE2B81}" dt="2023-12-04T19:53:41.550" v="2457" actId="5793"/>
          <ac:spMkLst>
            <pc:docMk/>
            <pc:sldMk cId="1273823071" sldId="500"/>
            <ac:spMk id="7" creationId="{900ECAA2-6A8C-82E1-6EE0-EEFA2D0428EE}"/>
          </ac:spMkLst>
        </pc:spChg>
      </pc:sldChg>
      <pc:sldChg chg="delSp modSp new mod">
        <pc:chgData name="Joke Van Dyck" userId="d2db8b77-e775-4691-b452-dfb4c5e69ad0" providerId="ADAL" clId="{87207CE6-B5B0-456D-8667-766FABBE2B81}" dt="2023-12-04T16:12:52.403" v="265" actId="20577"/>
        <pc:sldMkLst>
          <pc:docMk/>
          <pc:sldMk cId="3964889682" sldId="501"/>
        </pc:sldMkLst>
        <pc:spChg chg="del">
          <ac:chgData name="Joke Van Dyck" userId="d2db8b77-e775-4691-b452-dfb4c5e69ad0" providerId="ADAL" clId="{87207CE6-B5B0-456D-8667-766FABBE2B81}" dt="2023-12-04T16:12:44.168" v="259" actId="478"/>
          <ac:spMkLst>
            <pc:docMk/>
            <pc:sldMk cId="3964889682" sldId="501"/>
            <ac:spMk id="2" creationId="{4C867751-1A52-014F-15BE-EDFED1C7AFA5}"/>
          </ac:spMkLst>
        </pc:spChg>
        <pc:spChg chg="mod">
          <ac:chgData name="Joke Van Dyck" userId="d2db8b77-e775-4691-b452-dfb4c5e69ad0" providerId="ADAL" clId="{87207CE6-B5B0-456D-8667-766FABBE2B81}" dt="2023-12-04T16:12:52.403" v="265" actId="20577"/>
          <ac:spMkLst>
            <pc:docMk/>
            <pc:sldMk cId="3964889682" sldId="501"/>
            <ac:spMk id="3" creationId="{2B14CBB2-B57D-E0BA-4A71-EFBF5CCD10E0}"/>
          </ac:spMkLst>
        </pc:spChg>
      </pc:sldChg>
      <pc:sldChg chg="modSp mod">
        <pc:chgData name="Joke Van Dyck" userId="d2db8b77-e775-4691-b452-dfb4c5e69ad0" providerId="ADAL" clId="{87207CE6-B5B0-456D-8667-766FABBE2B81}" dt="2023-12-04T16:13:39.877" v="358" actId="20577"/>
        <pc:sldMkLst>
          <pc:docMk/>
          <pc:sldMk cId="2678836424" sldId="502"/>
        </pc:sldMkLst>
        <pc:spChg chg="mod">
          <ac:chgData name="Joke Van Dyck" userId="d2db8b77-e775-4691-b452-dfb4c5e69ad0" providerId="ADAL" clId="{87207CE6-B5B0-456D-8667-766FABBE2B81}" dt="2023-12-04T16:13:39.877" v="358" actId="20577"/>
          <ac:spMkLst>
            <pc:docMk/>
            <pc:sldMk cId="2678836424" sldId="502"/>
            <ac:spMk id="3" creationId="{2B14CBB2-B57D-E0BA-4A71-EFBF5CCD10E0}"/>
          </ac:spMkLst>
        </pc:spChg>
      </pc:sldChg>
      <pc:sldChg chg="modSp mod">
        <pc:chgData name="Joke Van Dyck" userId="d2db8b77-e775-4691-b452-dfb4c5e69ad0" providerId="ADAL" clId="{87207CE6-B5B0-456D-8667-766FABBE2B81}" dt="2023-12-04T16:25:12.294" v="605" actId="20577"/>
        <pc:sldMkLst>
          <pc:docMk/>
          <pc:sldMk cId="2821801243" sldId="503"/>
        </pc:sldMkLst>
        <pc:spChg chg="mod">
          <ac:chgData name="Joke Van Dyck" userId="d2db8b77-e775-4691-b452-dfb4c5e69ad0" providerId="ADAL" clId="{87207CE6-B5B0-456D-8667-766FABBE2B81}" dt="2023-12-04T16:24:48.497" v="551" actId="20577"/>
          <ac:spMkLst>
            <pc:docMk/>
            <pc:sldMk cId="2821801243" sldId="503"/>
            <ac:spMk id="4" creationId="{358044AA-F136-FDC8-DEF1-3A93E0B4A027}"/>
          </ac:spMkLst>
        </pc:spChg>
        <pc:spChg chg="mod">
          <ac:chgData name="Joke Van Dyck" userId="d2db8b77-e775-4691-b452-dfb4c5e69ad0" providerId="ADAL" clId="{87207CE6-B5B0-456D-8667-766FABBE2B81}" dt="2023-12-04T16:25:12.294" v="605" actId="20577"/>
          <ac:spMkLst>
            <pc:docMk/>
            <pc:sldMk cId="2821801243" sldId="503"/>
            <ac:spMk id="5" creationId="{03FE24AA-FD4B-884E-90C5-E51C0BB6C4A0}"/>
          </ac:spMkLst>
        </pc:spChg>
      </pc:sldChg>
      <pc:sldChg chg="modSp mod">
        <pc:chgData name="Joke Van Dyck" userId="d2db8b77-e775-4691-b452-dfb4c5e69ad0" providerId="ADAL" clId="{87207CE6-B5B0-456D-8667-766FABBE2B81}" dt="2023-12-04T20:01:44.162" v="2586" actId="1076"/>
        <pc:sldMkLst>
          <pc:docMk/>
          <pc:sldMk cId="2745805438" sldId="504"/>
        </pc:sldMkLst>
        <pc:spChg chg="mod">
          <ac:chgData name="Joke Van Dyck" userId="d2db8b77-e775-4691-b452-dfb4c5e69ad0" providerId="ADAL" clId="{87207CE6-B5B0-456D-8667-766FABBE2B81}" dt="2023-12-04T20:01:44.162" v="2586" actId="1076"/>
          <ac:spMkLst>
            <pc:docMk/>
            <pc:sldMk cId="2745805438" sldId="504"/>
            <ac:spMk id="5" creationId="{B22B0905-5901-B8B2-C7F1-1BC166BBC30D}"/>
          </ac:spMkLst>
        </pc:spChg>
      </pc:sldChg>
      <pc:sldChg chg="modSp mod">
        <pc:chgData name="Joke Van Dyck" userId="d2db8b77-e775-4691-b452-dfb4c5e69ad0" providerId="ADAL" clId="{87207CE6-B5B0-456D-8667-766FABBE2B81}" dt="2023-12-04T19:56:44.582" v="2462" actId="113"/>
        <pc:sldMkLst>
          <pc:docMk/>
          <pc:sldMk cId="3825034738" sldId="505"/>
        </pc:sldMkLst>
        <pc:spChg chg="mod">
          <ac:chgData name="Joke Van Dyck" userId="d2db8b77-e775-4691-b452-dfb4c5e69ad0" providerId="ADAL" clId="{87207CE6-B5B0-456D-8667-766FABBE2B81}" dt="2023-12-04T16:27:40.340" v="814" actId="20577"/>
          <ac:spMkLst>
            <pc:docMk/>
            <pc:sldMk cId="3825034738" sldId="505"/>
            <ac:spMk id="5" creationId="{84BDE667-FFB6-4713-AFEB-7C704234A8C0}"/>
          </ac:spMkLst>
        </pc:spChg>
        <pc:spChg chg="mod">
          <ac:chgData name="Joke Van Dyck" userId="d2db8b77-e775-4691-b452-dfb4c5e69ad0" providerId="ADAL" clId="{87207CE6-B5B0-456D-8667-766FABBE2B81}" dt="2023-12-04T19:56:44.582" v="2462" actId="113"/>
          <ac:spMkLst>
            <pc:docMk/>
            <pc:sldMk cId="3825034738" sldId="505"/>
            <ac:spMk id="6" creationId="{CD165DFE-B826-4196-809C-227DBED2FBF3}"/>
          </ac:spMkLst>
        </pc:spChg>
      </pc:sldChg>
      <pc:sldChg chg="modSp mod">
        <pc:chgData name="Joke Van Dyck" userId="d2db8b77-e775-4691-b452-dfb4c5e69ad0" providerId="ADAL" clId="{87207CE6-B5B0-456D-8667-766FABBE2B81}" dt="2023-12-04T20:00:04.931" v="2567" actId="20577"/>
        <pc:sldMkLst>
          <pc:docMk/>
          <pc:sldMk cId="253927532" sldId="506"/>
        </pc:sldMkLst>
        <pc:spChg chg="mod">
          <ac:chgData name="Joke Van Dyck" userId="d2db8b77-e775-4691-b452-dfb4c5e69ad0" providerId="ADAL" clId="{87207CE6-B5B0-456D-8667-766FABBE2B81}" dt="2023-12-04T20:00:04.931" v="2567" actId="20577"/>
          <ac:spMkLst>
            <pc:docMk/>
            <pc:sldMk cId="253927532" sldId="506"/>
            <ac:spMk id="5" creationId="{F650449F-8E25-126F-88E4-CDAE3CFEC3B5}"/>
          </ac:spMkLst>
        </pc:spChg>
      </pc:sldChg>
      <pc:sldChg chg="delSp modSp new del mod">
        <pc:chgData name="Joke Van Dyck" userId="d2db8b77-e775-4691-b452-dfb4c5e69ad0" providerId="ADAL" clId="{87207CE6-B5B0-456D-8667-766FABBE2B81}" dt="2023-12-04T19:59:37.038" v="2526" actId="2696"/>
        <pc:sldMkLst>
          <pc:docMk/>
          <pc:sldMk cId="1823018789" sldId="506"/>
        </pc:sldMkLst>
        <pc:spChg chg="del">
          <ac:chgData name="Joke Van Dyck" userId="d2db8b77-e775-4691-b452-dfb4c5e69ad0" providerId="ADAL" clId="{87207CE6-B5B0-456D-8667-766FABBE2B81}" dt="2023-12-04T17:50:46.448" v="1444" actId="478"/>
          <ac:spMkLst>
            <pc:docMk/>
            <pc:sldMk cId="1823018789" sldId="506"/>
            <ac:spMk id="2" creationId="{9955C3A0-73ED-A266-6870-1AA084E83788}"/>
          </ac:spMkLst>
        </pc:spChg>
        <pc:spChg chg="mod">
          <ac:chgData name="Joke Van Dyck" userId="d2db8b77-e775-4691-b452-dfb4c5e69ad0" providerId="ADAL" clId="{87207CE6-B5B0-456D-8667-766FABBE2B81}" dt="2023-12-04T17:53:44.333" v="1847" actId="20577"/>
          <ac:spMkLst>
            <pc:docMk/>
            <pc:sldMk cId="1823018789" sldId="506"/>
            <ac:spMk id="4" creationId="{FFCAA809-C784-A45A-4C47-7C3C24094C96}"/>
          </ac:spMkLst>
        </pc:spChg>
        <pc:spChg chg="mod">
          <ac:chgData name="Joke Van Dyck" userId="d2db8b77-e775-4691-b452-dfb4c5e69ad0" providerId="ADAL" clId="{87207CE6-B5B0-456D-8667-766FABBE2B81}" dt="2023-12-04T17:54:18.393" v="1853" actId="20577"/>
          <ac:spMkLst>
            <pc:docMk/>
            <pc:sldMk cId="1823018789" sldId="506"/>
            <ac:spMk id="5" creationId="{F650449F-8E25-126F-88E4-CDAE3CFEC3B5}"/>
          </ac:spMkLst>
        </pc:spChg>
      </pc:sldChg>
      <pc:sldChg chg="addSp delSp modSp new del mod">
        <pc:chgData name="Joke Van Dyck" userId="d2db8b77-e775-4691-b452-dfb4c5e69ad0" providerId="ADAL" clId="{87207CE6-B5B0-456D-8667-766FABBE2B81}" dt="2023-12-04T19:59:37.038" v="2526" actId="2696"/>
        <pc:sldMkLst>
          <pc:docMk/>
          <pc:sldMk cId="4183933384" sldId="507"/>
        </pc:sldMkLst>
        <pc:spChg chg="del">
          <ac:chgData name="Joke Van Dyck" userId="d2db8b77-e775-4691-b452-dfb4c5e69ad0" providerId="ADAL" clId="{87207CE6-B5B0-456D-8667-766FABBE2B81}" dt="2023-12-04T17:55:55.128" v="1902" actId="478"/>
          <ac:spMkLst>
            <pc:docMk/>
            <pc:sldMk cId="4183933384" sldId="507"/>
            <ac:spMk id="2" creationId="{2C4264BD-B39C-93AA-045A-FEB688950B4B}"/>
          </ac:spMkLst>
        </pc:spChg>
        <pc:spChg chg="mod">
          <ac:chgData name="Joke Van Dyck" userId="d2db8b77-e775-4691-b452-dfb4c5e69ad0" providerId="ADAL" clId="{87207CE6-B5B0-456D-8667-766FABBE2B81}" dt="2023-12-04T17:57:48.632" v="1910" actId="1076"/>
          <ac:spMkLst>
            <pc:docMk/>
            <pc:sldMk cId="4183933384" sldId="507"/>
            <ac:spMk id="4" creationId="{F7F87151-3DEA-94C3-E739-28E3D95FC564}"/>
          </ac:spMkLst>
        </pc:spChg>
        <pc:spChg chg="mod">
          <ac:chgData name="Joke Van Dyck" userId="d2db8b77-e775-4691-b452-dfb4c5e69ad0" providerId="ADAL" clId="{87207CE6-B5B0-456D-8667-766FABBE2B81}" dt="2023-12-04T17:56:01.225" v="1905" actId="5793"/>
          <ac:spMkLst>
            <pc:docMk/>
            <pc:sldMk cId="4183933384" sldId="507"/>
            <ac:spMk id="5" creationId="{D59F61AF-EAF1-5277-1EA8-3B9BBDFA272F}"/>
          </ac:spMkLst>
        </pc:spChg>
        <pc:picChg chg="add mod">
          <ac:chgData name="Joke Van Dyck" userId="d2db8b77-e775-4691-b452-dfb4c5e69ad0" providerId="ADAL" clId="{87207CE6-B5B0-456D-8667-766FABBE2B81}" dt="2023-12-04T17:57:51.335" v="1911" actId="1076"/>
          <ac:picMkLst>
            <pc:docMk/>
            <pc:sldMk cId="4183933384" sldId="507"/>
            <ac:picMk id="7" creationId="{59F92AF5-A702-7379-1A26-ECA95A84E05B}"/>
          </ac:picMkLst>
        </pc:picChg>
      </pc:sldChg>
      <pc:sldChg chg="delSp modSp new del mod">
        <pc:chgData name="Joke Van Dyck" userId="d2db8b77-e775-4691-b452-dfb4c5e69ad0" providerId="ADAL" clId="{87207CE6-B5B0-456D-8667-766FABBE2B81}" dt="2023-12-04T19:59:37.038" v="2526" actId="2696"/>
        <pc:sldMkLst>
          <pc:docMk/>
          <pc:sldMk cId="1480260362" sldId="508"/>
        </pc:sldMkLst>
        <pc:spChg chg="del">
          <ac:chgData name="Joke Van Dyck" userId="d2db8b77-e775-4691-b452-dfb4c5e69ad0" providerId="ADAL" clId="{87207CE6-B5B0-456D-8667-766FABBE2B81}" dt="2023-12-04T17:58:53.225" v="2061" actId="478"/>
          <ac:spMkLst>
            <pc:docMk/>
            <pc:sldMk cId="1480260362" sldId="508"/>
            <ac:spMk id="2" creationId="{8D5A6337-E0A8-B2B8-C34C-C913E92EB66F}"/>
          </ac:spMkLst>
        </pc:spChg>
        <pc:spChg chg="mod">
          <ac:chgData name="Joke Van Dyck" userId="d2db8b77-e775-4691-b452-dfb4c5e69ad0" providerId="ADAL" clId="{87207CE6-B5B0-456D-8667-766FABBE2B81}" dt="2023-12-04T17:58:47.750" v="2059" actId="20577"/>
          <ac:spMkLst>
            <pc:docMk/>
            <pc:sldMk cId="1480260362" sldId="508"/>
            <ac:spMk id="4" creationId="{828FD2DF-4347-5B77-7A3B-2E6B7253D16A}"/>
          </ac:spMkLst>
        </pc:spChg>
        <pc:spChg chg="mod">
          <ac:chgData name="Joke Van Dyck" userId="d2db8b77-e775-4691-b452-dfb4c5e69ad0" providerId="ADAL" clId="{87207CE6-B5B0-456D-8667-766FABBE2B81}" dt="2023-12-04T19:41:21.647" v="2380" actId="255"/>
          <ac:spMkLst>
            <pc:docMk/>
            <pc:sldMk cId="1480260362" sldId="508"/>
            <ac:spMk id="5" creationId="{6CA6B9A3-C8AA-CA1B-5608-462E96D62E3D}"/>
          </ac:spMkLst>
        </pc:spChg>
      </pc:sldChg>
      <pc:sldChg chg="modSp mod">
        <pc:chgData name="Joke Van Dyck" userId="d2db8b77-e775-4691-b452-dfb4c5e69ad0" providerId="ADAL" clId="{87207CE6-B5B0-456D-8667-766FABBE2B81}" dt="2023-12-04T20:00:12.770" v="2568" actId="1076"/>
        <pc:sldMkLst>
          <pc:docMk/>
          <pc:sldMk cId="2207313795" sldId="508"/>
        </pc:sldMkLst>
        <pc:spChg chg="mod">
          <ac:chgData name="Joke Van Dyck" userId="d2db8b77-e775-4691-b452-dfb4c5e69ad0" providerId="ADAL" clId="{87207CE6-B5B0-456D-8667-766FABBE2B81}" dt="2023-12-04T20:00:12.770" v="2568" actId="1076"/>
          <ac:spMkLst>
            <pc:docMk/>
            <pc:sldMk cId="2207313795" sldId="508"/>
            <ac:spMk id="5" creationId="{6CA6B9A3-C8AA-CA1B-5608-462E96D62E3D}"/>
          </ac:spMkLst>
        </pc:spChg>
      </pc:sldChg>
      <pc:sldChg chg="addSp delSp modSp new del mod chgLayout">
        <pc:chgData name="Joke Van Dyck" userId="d2db8b77-e775-4691-b452-dfb4c5e69ad0" providerId="ADAL" clId="{87207CE6-B5B0-456D-8667-766FABBE2B81}" dt="2023-12-04T19:59:37.038" v="2526" actId="2696"/>
        <pc:sldMkLst>
          <pc:docMk/>
          <pc:sldMk cId="1064768431" sldId="509"/>
        </pc:sldMkLst>
        <pc:spChg chg="del mod ord">
          <ac:chgData name="Joke Van Dyck" userId="d2db8b77-e775-4691-b452-dfb4c5e69ad0" providerId="ADAL" clId="{87207CE6-B5B0-456D-8667-766FABBE2B81}" dt="2023-12-04T19:58:25.385" v="2505" actId="478"/>
          <ac:spMkLst>
            <pc:docMk/>
            <pc:sldMk cId="1064768431" sldId="509"/>
            <ac:spMk id="2" creationId="{5817A947-A668-AB0F-0946-3C8E782FFD4D}"/>
          </ac:spMkLst>
        </pc:spChg>
        <pc:spChg chg="mod ord">
          <ac:chgData name="Joke Van Dyck" userId="d2db8b77-e775-4691-b452-dfb4c5e69ad0" providerId="ADAL" clId="{87207CE6-B5B0-456D-8667-766FABBE2B81}" dt="2023-12-04T19:58:14.973" v="2464" actId="700"/>
          <ac:spMkLst>
            <pc:docMk/>
            <pc:sldMk cId="1064768431" sldId="509"/>
            <ac:spMk id="3" creationId="{F348EEF0-ACE9-1CDE-57CE-D18ECB656334}"/>
          </ac:spMkLst>
        </pc:spChg>
        <pc:spChg chg="del mod ord">
          <ac:chgData name="Joke Van Dyck" userId="d2db8b77-e775-4691-b452-dfb4c5e69ad0" providerId="ADAL" clId="{87207CE6-B5B0-456D-8667-766FABBE2B81}" dt="2023-12-04T19:58:14.973" v="2464" actId="700"/>
          <ac:spMkLst>
            <pc:docMk/>
            <pc:sldMk cId="1064768431" sldId="509"/>
            <ac:spMk id="4" creationId="{53C7604A-CB6A-3AE2-72BC-A954347450FC}"/>
          </ac:spMkLst>
        </pc:spChg>
        <pc:spChg chg="del">
          <ac:chgData name="Joke Van Dyck" userId="d2db8b77-e775-4691-b452-dfb4c5e69ad0" providerId="ADAL" clId="{87207CE6-B5B0-456D-8667-766FABBE2B81}" dt="2023-12-04T19:58:14.973" v="2464" actId="700"/>
          <ac:spMkLst>
            <pc:docMk/>
            <pc:sldMk cId="1064768431" sldId="509"/>
            <ac:spMk id="5" creationId="{26B90225-B55E-2242-805B-D63771435705}"/>
          </ac:spMkLst>
        </pc:spChg>
        <pc:spChg chg="add del mod ord">
          <ac:chgData name="Joke Van Dyck" userId="d2db8b77-e775-4691-b452-dfb4c5e69ad0" providerId="ADAL" clId="{87207CE6-B5B0-456D-8667-766FABBE2B81}" dt="2023-12-04T19:58:28.520" v="2506" actId="478"/>
          <ac:spMkLst>
            <pc:docMk/>
            <pc:sldMk cId="1064768431" sldId="509"/>
            <ac:spMk id="6" creationId="{8E3B96C7-BCFC-CE11-4974-D114B2E73B61}"/>
          </ac:spMkLst>
        </pc:spChg>
        <pc:spChg chg="add mod ord">
          <ac:chgData name="Joke Van Dyck" userId="d2db8b77-e775-4691-b452-dfb4c5e69ad0" providerId="ADAL" clId="{87207CE6-B5B0-456D-8667-766FABBE2B81}" dt="2023-12-04T19:59:30.939" v="2525" actId="14100"/>
          <ac:spMkLst>
            <pc:docMk/>
            <pc:sldMk cId="1064768431" sldId="509"/>
            <ac:spMk id="7" creationId="{96D32BA5-01FD-A4A1-9584-1B920D5D7DCD}"/>
          </ac:spMkLst>
        </pc:spChg>
      </pc:sldChg>
      <pc:sldChg chg="addSp delSp modSp new mod chgLayout">
        <pc:chgData name="Joke Van Dyck" userId="d2db8b77-e775-4691-b452-dfb4c5e69ad0" providerId="ADAL" clId="{87207CE6-B5B0-456D-8667-766FABBE2B81}" dt="2023-12-04T20:04:42.454" v="2632" actId="255"/>
        <pc:sldMkLst>
          <pc:docMk/>
          <pc:sldMk cId="2026317998" sldId="510"/>
        </pc:sldMkLst>
        <pc:spChg chg="del mod ord">
          <ac:chgData name="Joke Van Dyck" userId="d2db8b77-e775-4691-b452-dfb4c5e69ad0" providerId="ADAL" clId="{87207CE6-B5B0-456D-8667-766FABBE2B81}" dt="2023-12-04T20:04:36.369" v="2631" actId="478"/>
          <ac:spMkLst>
            <pc:docMk/>
            <pc:sldMk cId="2026317998" sldId="510"/>
            <ac:spMk id="2" creationId="{3AAA79A3-889D-48C6-9A9A-39022CCD678D}"/>
          </ac:spMkLst>
        </pc:spChg>
        <pc:spChg chg="mod ord">
          <ac:chgData name="Joke Van Dyck" userId="d2db8b77-e775-4691-b452-dfb4c5e69ad0" providerId="ADAL" clId="{87207CE6-B5B0-456D-8667-766FABBE2B81}" dt="2023-12-04T20:04:20.573" v="2591" actId="700"/>
          <ac:spMkLst>
            <pc:docMk/>
            <pc:sldMk cId="2026317998" sldId="510"/>
            <ac:spMk id="3" creationId="{25EC3117-EAC0-9D69-39F2-B5AB0CC13C3E}"/>
          </ac:spMkLst>
        </pc:spChg>
        <pc:spChg chg="del mod ord">
          <ac:chgData name="Joke Van Dyck" userId="d2db8b77-e775-4691-b452-dfb4c5e69ad0" providerId="ADAL" clId="{87207CE6-B5B0-456D-8667-766FABBE2B81}" dt="2023-12-04T20:04:20.573" v="2591" actId="700"/>
          <ac:spMkLst>
            <pc:docMk/>
            <pc:sldMk cId="2026317998" sldId="510"/>
            <ac:spMk id="4" creationId="{8B11CD8F-CA5B-6812-7985-BF90A2890E35}"/>
          </ac:spMkLst>
        </pc:spChg>
        <pc:spChg chg="del">
          <ac:chgData name="Joke Van Dyck" userId="d2db8b77-e775-4691-b452-dfb4c5e69ad0" providerId="ADAL" clId="{87207CE6-B5B0-456D-8667-766FABBE2B81}" dt="2023-12-04T20:04:20.573" v="2591" actId="700"/>
          <ac:spMkLst>
            <pc:docMk/>
            <pc:sldMk cId="2026317998" sldId="510"/>
            <ac:spMk id="5" creationId="{E6A93B11-1EDC-93BD-1DCF-FADB6EEDE27C}"/>
          </ac:spMkLst>
        </pc:spChg>
        <pc:spChg chg="add del mod ord">
          <ac:chgData name="Joke Van Dyck" userId="d2db8b77-e775-4691-b452-dfb4c5e69ad0" providerId="ADAL" clId="{87207CE6-B5B0-456D-8667-766FABBE2B81}" dt="2023-12-04T20:04:32.655" v="2630" actId="478"/>
          <ac:spMkLst>
            <pc:docMk/>
            <pc:sldMk cId="2026317998" sldId="510"/>
            <ac:spMk id="6" creationId="{9AE8022C-2F5B-891D-6546-008EB1C05777}"/>
          </ac:spMkLst>
        </pc:spChg>
        <pc:spChg chg="add mod ord">
          <ac:chgData name="Joke Van Dyck" userId="d2db8b77-e775-4691-b452-dfb4c5e69ad0" providerId="ADAL" clId="{87207CE6-B5B0-456D-8667-766FABBE2B81}" dt="2023-12-04T20:04:42.454" v="2632" actId="255"/>
          <ac:spMkLst>
            <pc:docMk/>
            <pc:sldMk cId="2026317998" sldId="510"/>
            <ac:spMk id="7" creationId="{48B8A1F8-A5FF-7947-FA54-E008C2CEE033}"/>
          </ac:spMkLst>
        </pc:spChg>
      </pc:sldChg>
      <pc:sldChg chg="del">
        <pc:chgData name="Joke Van Dyck" userId="d2db8b77-e775-4691-b452-dfb4c5e69ad0" providerId="ADAL" clId="{87207CE6-B5B0-456D-8667-766FABBE2B81}" dt="2023-12-04T20:06:58.823" v="2633" actId="47"/>
        <pc:sldMkLst>
          <pc:docMk/>
          <pc:sldMk cId="155970246" sldId="511"/>
        </pc:sldMkLst>
      </pc:sldChg>
    </pc:docChg>
  </pc:docChgLst>
  <pc:docChgLst>
    <pc:chgData name="Joke Van Dyck" userId="d2db8b77-e775-4691-b452-dfb4c5e69ad0" providerId="ADAL" clId="{555BF226-3420-4CFC-BE8C-37AAF18DB247}"/>
    <pc:docChg chg="undo custSel delSld modSld modMainMaster modShowInfo">
      <pc:chgData name="Joke Van Dyck" userId="d2db8b77-e775-4691-b452-dfb4c5e69ad0" providerId="ADAL" clId="{555BF226-3420-4CFC-BE8C-37AAF18DB247}" dt="2023-10-02T12:13:28.963" v="192"/>
      <pc:docMkLst>
        <pc:docMk/>
      </pc:docMkLst>
      <pc:sldChg chg="modTransition">
        <pc:chgData name="Joke Van Dyck" userId="d2db8b77-e775-4691-b452-dfb4c5e69ad0" providerId="ADAL" clId="{555BF226-3420-4CFC-BE8C-37AAF18DB247}" dt="2023-10-02T12:13:28.963" v="192"/>
        <pc:sldMkLst>
          <pc:docMk/>
          <pc:sldMk cId="619722033" sldId="283"/>
        </pc:sldMkLst>
      </pc:sldChg>
      <pc:sldChg chg="modTransition">
        <pc:chgData name="Joke Van Dyck" userId="d2db8b77-e775-4691-b452-dfb4c5e69ad0" providerId="ADAL" clId="{555BF226-3420-4CFC-BE8C-37AAF18DB247}" dt="2023-10-02T12:13:28.963" v="192"/>
        <pc:sldMkLst>
          <pc:docMk/>
          <pc:sldMk cId="1961266057" sldId="284"/>
        </pc:sldMkLst>
      </pc:sldChg>
      <pc:sldChg chg="modTransition">
        <pc:chgData name="Joke Van Dyck" userId="d2db8b77-e775-4691-b452-dfb4c5e69ad0" providerId="ADAL" clId="{555BF226-3420-4CFC-BE8C-37AAF18DB247}" dt="2023-10-02T12:13:28.963" v="192"/>
        <pc:sldMkLst>
          <pc:docMk/>
          <pc:sldMk cId="3229321508" sldId="285"/>
        </pc:sldMkLst>
      </pc:sldChg>
      <pc:sldChg chg="modSp mod modTransition">
        <pc:chgData name="Joke Van Dyck" userId="d2db8b77-e775-4691-b452-dfb4c5e69ad0" providerId="ADAL" clId="{555BF226-3420-4CFC-BE8C-37AAF18DB247}" dt="2023-10-02T12:13:28.963" v="192"/>
        <pc:sldMkLst>
          <pc:docMk/>
          <pc:sldMk cId="1234379045" sldId="447"/>
        </pc:sldMkLst>
        <pc:spChg chg="mod">
          <ac:chgData name="Joke Van Dyck" userId="d2db8b77-e775-4691-b452-dfb4c5e69ad0" providerId="ADAL" clId="{555BF226-3420-4CFC-BE8C-37AAF18DB247}" dt="2023-10-02T11:04:43.579" v="106" actId="20577"/>
          <ac:spMkLst>
            <pc:docMk/>
            <pc:sldMk cId="1234379045" sldId="447"/>
            <ac:spMk id="2" creationId="{11C9363A-73CB-B7A3-6257-7D2730FA3F00}"/>
          </ac:spMkLst>
        </pc:spChg>
        <pc:spChg chg="mod">
          <ac:chgData name="Joke Van Dyck" userId="d2db8b77-e775-4691-b452-dfb4c5e69ad0" providerId="ADAL" clId="{555BF226-3420-4CFC-BE8C-37AAF18DB247}" dt="2023-10-02T11:04:09.861" v="42" actId="20577"/>
          <ac:spMkLst>
            <pc:docMk/>
            <pc:sldMk cId="1234379045" sldId="447"/>
            <ac:spMk id="5" creationId="{3A9D91E5-A2EB-1695-1C47-B32B7811176D}"/>
          </ac:spMkLst>
        </pc:spChg>
      </pc:sldChg>
      <pc:sldChg chg="modTransition">
        <pc:chgData name="Joke Van Dyck" userId="d2db8b77-e775-4691-b452-dfb4c5e69ad0" providerId="ADAL" clId="{555BF226-3420-4CFC-BE8C-37AAF18DB247}" dt="2023-10-02T12:13:28.963" v="192"/>
        <pc:sldMkLst>
          <pc:docMk/>
          <pc:sldMk cId="3993621580" sldId="493"/>
        </pc:sldMkLst>
      </pc:sldChg>
      <pc:sldChg chg="del">
        <pc:chgData name="Joke Van Dyck" userId="d2db8b77-e775-4691-b452-dfb4c5e69ad0" providerId="ADAL" clId="{555BF226-3420-4CFC-BE8C-37AAF18DB247}" dt="2023-10-02T12:09:21.730" v="182" actId="47"/>
        <pc:sldMkLst>
          <pc:docMk/>
          <pc:sldMk cId="3137804639" sldId="494"/>
        </pc:sldMkLst>
      </pc:sldChg>
      <pc:sldChg chg="modTransition">
        <pc:chgData name="Joke Van Dyck" userId="d2db8b77-e775-4691-b452-dfb4c5e69ad0" providerId="ADAL" clId="{555BF226-3420-4CFC-BE8C-37AAF18DB247}" dt="2023-10-02T12:13:28.963" v="192"/>
        <pc:sldMkLst>
          <pc:docMk/>
          <pc:sldMk cId="397355544" sldId="495"/>
        </pc:sldMkLst>
      </pc:sldChg>
      <pc:sldChg chg="del">
        <pc:chgData name="Joke Van Dyck" userId="d2db8b77-e775-4691-b452-dfb4c5e69ad0" providerId="ADAL" clId="{555BF226-3420-4CFC-BE8C-37AAF18DB247}" dt="2023-10-02T12:09:18.383" v="181" actId="47"/>
        <pc:sldMkLst>
          <pc:docMk/>
          <pc:sldMk cId="3742746734" sldId="496"/>
        </pc:sldMkLst>
      </pc:sldChg>
      <pc:sldChg chg="modSp mod modTransition">
        <pc:chgData name="Joke Van Dyck" userId="d2db8b77-e775-4691-b452-dfb4c5e69ad0" providerId="ADAL" clId="{555BF226-3420-4CFC-BE8C-37AAF18DB247}" dt="2023-10-02T12:13:28.963" v="192"/>
        <pc:sldMkLst>
          <pc:docMk/>
          <pc:sldMk cId="1636800748" sldId="499"/>
        </pc:sldMkLst>
        <pc:spChg chg="mod">
          <ac:chgData name="Joke Van Dyck" userId="d2db8b77-e775-4691-b452-dfb4c5e69ad0" providerId="ADAL" clId="{555BF226-3420-4CFC-BE8C-37AAF18DB247}" dt="2023-10-02T12:06:44.847" v="177" actId="20577"/>
          <ac:spMkLst>
            <pc:docMk/>
            <pc:sldMk cId="1636800748" sldId="499"/>
            <ac:spMk id="5" creationId="{75FFCB32-EA86-E805-D429-FC0F0B685854}"/>
          </ac:spMkLst>
        </pc:spChg>
        <pc:spChg chg="mod">
          <ac:chgData name="Joke Van Dyck" userId="d2db8b77-e775-4691-b452-dfb4c5e69ad0" providerId="ADAL" clId="{555BF226-3420-4CFC-BE8C-37AAF18DB247}" dt="2023-10-02T12:07:15.153" v="179" actId="6549"/>
          <ac:spMkLst>
            <pc:docMk/>
            <pc:sldMk cId="1636800748" sldId="499"/>
            <ac:spMk id="6" creationId="{8AD5B3C2-78FD-9932-5EA9-1D7470BF78CD}"/>
          </ac:spMkLst>
        </pc:spChg>
      </pc:sldChg>
      <pc:sldChg chg="modTransition">
        <pc:chgData name="Joke Van Dyck" userId="d2db8b77-e775-4691-b452-dfb4c5e69ad0" providerId="ADAL" clId="{555BF226-3420-4CFC-BE8C-37AAF18DB247}" dt="2023-10-02T12:13:28.963" v="192"/>
        <pc:sldMkLst>
          <pc:docMk/>
          <pc:sldMk cId="737711873" sldId="500"/>
        </pc:sldMkLst>
      </pc:sldChg>
      <pc:sldChg chg="delSp modSp mod modTransition">
        <pc:chgData name="Joke Van Dyck" userId="d2db8b77-e775-4691-b452-dfb4c5e69ad0" providerId="ADAL" clId="{555BF226-3420-4CFC-BE8C-37AAF18DB247}" dt="2023-10-02T12:13:28.963" v="192"/>
        <pc:sldMkLst>
          <pc:docMk/>
          <pc:sldMk cId="2404450363" sldId="509"/>
        </pc:sldMkLst>
        <pc:spChg chg="mod">
          <ac:chgData name="Joke Van Dyck" userId="d2db8b77-e775-4691-b452-dfb4c5e69ad0" providerId="ADAL" clId="{555BF226-3420-4CFC-BE8C-37AAF18DB247}" dt="2023-10-02T12:06:37.120" v="159" actId="20577"/>
          <ac:spMkLst>
            <pc:docMk/>
            <pc:sldMk cId="2404450363" sldId="509"/>
            <ac:spMk id="5" creationId="{D39FA435-9D98-D83E-E464-FB835BFBB834}"/>
          </ac:spMkLst>
        </pc:spChg>
        <pc:spChg chg="del mod">
          <ac:chgData name="Joke Van Dyck" userId="d2db8b77-e775-4691-b452-dfb4c5e69ad0" providerId="ADAL" clId="{555BF226-3420-4CFC-BE8C-37AAF18DB247}" dt="2023-10-02T11:04:59.995" v="108" actId="478"/>
          <ac:spMkLst>
            <pc:docMk/>
            <pc:sldMk cId="2404450363" sldId="509"/>
            <ac:spMk id="9" creationId="{EB9A59D4-D7EF-1DF4-021C-B2B27D5E3A92}"/>
          </ac:spMkLst>
        </pc:spChg>
        <pc:picChg chg="mod">
          <ac:chgData name="Joke Van Dyck" userId="d2db8b77-e775-4691-b452-dfb4c5e69ad0" providerId="ADAL" clId="{555BF226-3420-4CFC-BE8C-37AAF18DB247}" dt="2023-10-02T11:05:06.762" v="110" actId="14100"/>
          <ac:picMkLst>
            <pc:docMk/>
            <pc:sldMk cId="2404450363" sldId="509"/>
            <ac:picMk id="3" creationId="{A8A8AF4C-66EF-7ED5-363A-D56C29543528}"/>
          </ac:picMkLst>
        </pc:picChg>
      </pc:sldChg>
      <pc:sldMasterChg chg="modTransition modSldLayout">
        <pc:chgData name="Joke Van Dyck" userId="d2db8b77-e775-4691-b452-dfb4c5e69ad0" providerId="ADAL" clId="{555BF226-3420-4CFC-BE8C-37AAF18DB247}" dt="2023-10-02T12:13:28.963" v="192"/>
        <pc:sldMasterMkLst>
          <pc:docMk/>
          <pc:sldMasterMk cId="1275698651" sldId="2147483713"/>
        </pc:sldMasterMkLst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711217553" sldId="2147483664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2348049596" sldId="2147483672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2175789719" sldId="2147483680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245470213" sldId="2147483682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2980978677" sldId="2147483685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1278578556" sldId="2147483686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3494462388" sldId="2147483693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3924482605" sldId="2147483698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2263265260" sldId="2147483701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897512558" sldId="2147483704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1840305982" sldId="2147483706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4278618255" sldId="2147483708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3498556658" sldId="2147483710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275698651" sldId="2147483713"/>
            <pc:sldLayoutMk cId="1335752552" sldId="2147483712"/>
          </pc:sldLayoutMkLst>
        </pc:sldLayoutChg>
      </pc:sldMasterChg>
      <pc:sldMasterChg chg="modTransition modSldLayout">
        <pc:chgData name="Joke Van Dyck" userId="d2db8b77-e775-4691-b452-dfb4c5e69ad0" providerId="ADAL" clId="{555BF226-3420-4CFC-BE8C-37AAF18DB247}" dt="2023-10-02T12:13:28.963" v="192"/>
        <pc:sldMasterMkLst>
          <pc:docMk/>
          <pc:sldMasterMk cId="1443855088" sldId="2147483714"/>
        </pc:sldMasterMkLst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049872397" sldId="2147483715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211128877" sldId="2147483716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3166868233" sldId="2147483717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422521897" sldId="2147483718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379083837" sldId="2147483719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440782183" sldId="2147483720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081396385" sldId="2147483721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91644496" sldId="2147483722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409650457" sldId="2147483723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145819402" sldId="2147483724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626522982" sldId="2147483725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892429866" sldId="2147483726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082623241" sldId="2147483727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57417742" sldId="2147483728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461002049" sldId="2147483729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07549952" sldId="2147483730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3609155340" sldId="2147483731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3394279898" sldId="2147483732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594976771" sldId="2147483733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612719327" sldId="2147483734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804312127" sldId="2147483735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209722881" sldId="2147483736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746680927" sldId="2147483737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183583611" sldId="2147483738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4259761696" sldId="2147483739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042625770" sldId="2147483740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563965662" sldId="2147483741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940236486" sldId="2147483742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477669328" sldId="2147483743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480814242" sldId="2147483744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362375096" sldId="2147483745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235707534" sldId="2147483746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274711703" sldId="2147483747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896515081" sldId="2147483748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4038687436" sldId="2147483749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4231272933" sldId="2147483750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750151467" sldId="2147483751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158763609" sldId="2147483752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842586787" sldId="2147483753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723023619" sldId="2147483754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522161562" sldId="2147483755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309244975" sldId="2147483756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571492982" sldId="2147483757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742657339" sldId="2147483758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1759021587" sldId="2147483759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18556953" sldId="2147483760"/>
          </pc:sldLayoutMkLst>
        </pc:sldLayoutChg>
        <pc:sldLayoutChg chg="modTransition">
          <pc:chgData name="Joke Van Dyck" userId="d2db8b77-e775-4691-b452-dfb4c5e69ad0" providerId="ADAL" clId="{555BF226-3420-4CFC-BE8C-37AAF18DB247}" dt="2023-10-02T12:13:28.963" v="192"/>
          <pc:sldLayoutMkLst>
            <pc:docMk/>
            <pc:sldMasterMk cId="1443855088" sldId="2147483714"/>
            <pc:sldLayoutMk cId="2887529257" sldId="2147483761"/>
          </pc:sldLayoutMkLst>
        </pc:sldLayoutChg>
      </pc:sldMasterChg>
    </pc:docChg>
  </pc:docChgLst>
  <pc:docChgLst>
    <pc:chgData name="Joke Van Dyck" userId="d2db8b77-e775-4691-b452-dfb4c5e69ad0" providerId="ADAL" clId="{718A1F8B-89D5-46C2-9A0B-22611D42F75B}"/>
    <pc:docChg chg="undo custSel addSld delSld modSld sldOrd">
      <pc:chgData name="Joke Van Dyck" userId="d2db8b77-e775-4691-b452-dfb4c5e69ad0" providerId="ADAL" clId="{718A1F8B-89D5-46C2-9A0B-22611D42F75B}" dt="2023-11-17T18:05:30.466" v="2872" actId="403"/>
      <pc:docMkLst>
        <pc:docMk/>
      </pc:docMkLst>
      <pc:sldChg chg="delSp">
        <pc:chgData name="Joke Van Dyck" userId="d2db8b77-e775-4691-b452-dfb4c5e69ad0" providerId="ADAL" clId="{718A1F8B-89D5-46C2-9A0B-22611D42F75B}" dt="2023-11-17T14:11:13.635" v="7"/>
        <pc:sldMkLst>
          <pc:docMk/>
          <pc:sldMk cId="1961266057" sldId="284"/>
        </pc:sldMkLst>
        <pc:picChg chg="del">
          <ac:chgData name="Joke Van Dyck" userId="d2db8b77-e775-4691-b452-dfb4c5e69ad0" providerId="ADAL" clId="{718A1F8B-89D5-46C2-9A0B-22611D42F75B}" dt="2023-11-17T14:11:13.635" v="7"/>
          <ac:picMkLst>
            <pc:docMk/>
            <pc:sldMk cId="1961266057" sldId="284"/>
            <ac:picMk id="2" creationId="{5D6F8F93-CA0D-4E29-A9F1-945107EC2D66}"/>
          </ac:picMkLst>
        </pc:picChg>
      </pc:sldChg>
      <pc:sldChg chg="del">
        <pc:chgData name="Joke Van Dyck" userId="d2db8b77-e775-4691-b452-dfb4c5e69ad0" providerId="ADAL" clId="{718A1F8B-89D5-46C2-9A0B-22611D42F75B}" dt="2023-11-17T14:09:27.947" v="6" actId="47"/>
        <pc:sldMkLst>
          <pc:docMk/>
          <pc:sldMk cId="3229321508" sldId="285"/>
        </pc:sldMkLst>
      </pc:sldChg>
      <pc:sldChg chg="modSp mod">
        <pc:chgData name="Joke Van Dyck" userId="d2db8b77-e775-4691-b452-dfb4c5e69ad0" providerId="ADAL" clId="{718A1F8B-89D5-46C2-9A0B-22611D42F75B}" dt="2023-11-17T17:46:24.087" v="2682" actId="20577"/>
        <pc:sldMkLst>
          <pc:docMk/>
          <pc:sldMk cId="4229799175" sldId="342"/>
        </pc:sldMkLst>
        <pc:spChg chg="mod">
          <ac:chgData name="Joke Van Dyck" userId="d2db8b77-e775-4691-b452-dfb4c5e69ad0" providerId="ADAL" clId="{718A1F8B-89D5-46C2-9A0B-22611D42F75B}" dt="2023-11-17T14:19:49.332" v="255" actId="20577"/>
          <ac:spMkLst>
            <pc:docMk/>
            <pc:sldMk cId="4229799175" sldId="342"/>
            <ac:spMk id="5" creationId="{2595FE77-C30A-4865-83ED-E81BCF6AC64C}"/>
          </ac:spMkLst>
        </pc:spChg>
        <pc:spChg chg="mod">
          <ac:chgData name="Joke Van Dyck" userId="d2db8b77-e775-4691-b452-dfb4c5e69ad0" providerId="ADAL" clId="{718A1F8B-89D5-46C2-9A0B-22611D42F75B}" dt="2023-11-17T14:17:16.344" v="177" actId="20577"/>
          <ac:spMkLst>
            <pc:docMk/>
            <pc:sldMk cId="4229799175" sldId="342"/>
            <ac:spMk id="6" creationId="{AEEDBBC4-76D0-4E0C-AEAD-8D141DCA7086}"/>
          </ac:spMkLst>
        </pc:spChg>
        <pc:spChg chg="mod">
          <ac:chgData name="Joke Van Dyck" userId="d2db8b77-e775-4691-b452-dfb4c5e69ad0" providerId="ADAL" clId="{718A1F8B-89D5-46C2-9A0B-22611D42F75B}" dt="2023-11-17T17:46:24.087" v="2682" actId="20577"/>
          <ac:spMkLst>
            <pc:docMk/>
            <pc:sldMk cId="4229799175" sldId="342"/>
            <ac:spMk id="11" creationId="{AC4709BD-4D90-4DD0-8AF6-9412CB9E61CF}"/>
          </ac:spMkLst>
        </pc:spChg>
      </pc:sldChg>
      <pc:sldChg chg="del">
        <pc:chgData name="Joke Van Dyck" userId="d2db8b77-e775-4691-b452-dfb4c5e69ad0" providerId="ADAL" clId="{718A1F8B-89D5-46C2-9A0B-22611D42F75B}" dt="2023-11-17T14:20:02.864" v="256" actId="47"/>
        <pc:sldMkLst>
          <pc:docMk/>
          <pc:sldMk cId="938590721" sldId="390"/>
        </pc:sldMkLst>
      </pc:sldChg>
      <pc:sldChg chg="del">
        <pc:chgData name="Joke Van Dyck" userId="d2db8b77-e775-4691-b452-dfb4c5e69ad0" providerId="ADAL" clId="{718A1F8B-89D5-46C2-9A0B-22611D42F75B}" dt="2023-11-17T14:11:35.669" v="14" actId="47"/>
        <pc:sldMkLst>
          <pc:docMk/>
          <pc:sldMk cId="1964888564" sldId="393"/>
        </pc:sldMkLst>
      </pc:sldChg>
      <pc:sldChg chg="modSp mod ord">
        <pc:chgData name="Joke Van Dyck" userId="d2db8b77-e775-4691-b452-dfb4c5e69ad0" providerId="ADAL" clId="{718A1F8B-89D5-46C2-9A0B-22611D42F75B}" dt="2023-11-17T17:44:36.078" v="2617"/>
        <pc:sldMkLst>
          <pc:docMk/>
          <pc:sldMk cId="1403571412" sldId="402"/>
        </pc:sldMkLst>
        <pc:spChg chg="mod">
          <ac:chgData name="Joke Van Dyck" userId="d2db8b77-e775-4691-b452-dfb4c5e69ad0" providerId="ADAL" clId="{718A1F8B-89D5-46C2-9A0B-22611D42F75B}" dt="2023-11-17T17:10:18.835" v="1562" actId="20577"/>
          <ac:spMkLst>
            <pc:docMk/>
            <pc:sldMk cId="1403571412" sldId="402"/>
            <ac:spMk id="5" creationId="{84BDE667-FFB6-4713-AFEB-7C704234A8C0}"/>
          </ac:spMkLst>
        </pc:spChg>
        <pc:spChg chg="mod">
          <ac:chgData name="Joke Van Dyck" userId="d2db8b77-e775-4691-b452-dfb4c5e69ad0" providerId="ADAL" clId="{718A1F8B-89D5-46C2-9A0B-22611D42F75B}" dt="2023-11-17T17:44:20.110" v="2614" actId="20577"/>
          <ac:spMkLst>
            <pc:docMk/>
            <pc:sldMk cId="1403571412" sldId="402"/>
            <ac:spMk id="6" creationId="{CD165DFE-B826-4196-809C-227DBED2FBF3}"/>
          </ac:spMkLst>
        </pc:spChg>
      </pc:sldChg>
      <pc:sldChg chg="del">
        <pc:chgData name="Joke Van Dyck" userId="d2db8b77-e775-4691-b452-dfb4c5e69ad0" providerId="ADAL" clId="{718A1F8B-89D5-46C2-9A0B-22611D42F75B}" dt="2023-11-17T14:11:27.651" v="8" actId="47"/>
        <pc:sldMkLst>
          <pc:docMk/>
          <pc:sldMk cId="1768866509" sldId="403"/>
        </pc:sldMkLst>
      </pc:sldChg>
      <pc:sldChg chg="del">
        <pc:chgData name="Joke Van Dyck" userId="d2db8b77-e775-4691-b452-dfb4c5e69ad0" providerId="ADAL" clId="{718A1F8B-89D5-46C2-9A0B-22611D42F75B}" dt="2023-11-17T17:11:42.410" v="1574" actId="47"/>
        <pc:sldMkLst>
          <pc:docMk/>
          <pc:sldMk cId="2447458469" sldId="405"/>
        </pc:sldMkLst>
      </pc:sldChg>
      <pc:sldChg chg="del">
        <pc:chgData name="Joke Van Dyck" userId="d2db8b77-e775-4691-b452-dfb4c5e69ad0" providerId="ADAL" clId="{718A1F8B-89D5-46C2-9A0B-22611D42F75B}" dt="2023-11-17T14:11:28.611" v="9" actId="47"/>
        <pc:sldMkLst>
          <pc:docMk/>
          <pc:sldMk cId="879831137" sldId="406"/>
        </pc:sldMkLst>
      </pc:sldChg>
      <pc:sldChg chg="modSp del mod">
        <pc:chgData name="Joke Van Dyck" userId="d2db8b77-e775-4691-b452-dfb4c5e69ad0" providerId="ADAL" clId="{718A1F8B-89D5-46C2-9A0B-22611D42F75B}" dt="2023-11-17T14:20:05.006" v="257" actId="47"/>
        <pc:sldMkLst>
          <pc:docMk/>
          <pc:sldMk cId="198548369" sldId="412"/>
        </pc:sldMkLst>
        <pc:spChg chg="mod">
          <ac:chgData name="Joke Van Dyck" userId="d2db8b77-e775-4691-b452-dfb4c5e69ad0" providerId="ADAL" clId="{718A1F8B-89D5-46C2-9A0B-22611D42F75B}" dt="2023-11-17T14:15:25.755" v="154" actId="20577"/>
          <ac:spMkLst>
            <pc:docMk/>
            <pc:sldMk cId="198548369" sldId="412"/>
            <ac:spMk id="4" creationId="{38B0438A-E6F3-47EA-A291-70B74D1D9C07}"/>
          </ac:spMkLst>
        </pc:spChg>
      </pc:sldChg>
      <pc:sldChg chg="del">
        <pc:chgData name="Joke Van Dyck" userId="d2db8b77-e775-4691-b452-dfb4c5e69ad0" providerId="ADAL" clId="{718A1F8B-89D5-46C2-9A0B-22611D42F75B}" dt="2023-11-17T14:30:15.133" v="1421" actId="47"/>
        <pc:sldMkLst>
          <pc:docMk/>
          <pc:sldMk cId="2562436055" sldId="418"/>
        </pc:sldMkLst>
      </pc:sldChg>
      <pc:sldChg chg="del">
        <pc:chgData name="Joke Van Dyck" userId="d2db8b77-e775-4691-b452-dfb4c5e69ad0" providerId="ADAL" clId="{718A1F8B-89D5-46C2-9A0B-22611D42F75B}" dt="2023-11-17T14:11:30.779" v="11" actId="47"/>
        <pc:sldMkLst>
          <pc:docMk/>
          <pc:sldMk cId="448505326" sldId="419"/>
        </pc:sldMkLst>
      </pc:sldChg>
      <pc:sldChg chg="del">
        <pc:chgData name="Joke Van Dyck" userId="d2db8b77-e775-4691-b452-dfb4c5e69ad0" providerId="ADAL" clId="{718A1F8B-89D5-46C2-9A0B-22611D42F75B}" dt="2023-11-17T14:11:43.337" v="17" actId="47"/>
        <pc:sldMkLst>
          <pc:docMk/>
          <pc:sldMk cId="3010607960" sldId="434"/>
        </pc:sldMkLst>
      </pc:sldChg>
      <pc:sldChg chg="modSp mod">
        <pc:chgData name="Joke Van Dyck" userId="d2db8b77-e775-4691-b452-dfb4c5e69ad0" providerId="ADAL" clId="{718A1F8B-89D5-46C2-9A0B-22611D42F75B}" dt="2023-11-17T14:30:07.508" v="1419" actId="20577"/>
        <pc:sldMkLst>
          <pc:docMk/>
          <pc:sldMk cId="4182606625" sldId="435"/>
        </pc:sldMkLst>
        <pc:spChg chg="mod">
          <ac:chgData name="Joke Van Dyck" userId="d2db8b77-e775-4691-b452-dfb4c5e69ad0" providerId="ADAL" clId="{718A1F8B-89D5-46C2-9A0B-22611D42F75B}" dt="2023-11-17T14:30:07.508" v="1419" actId="20577"/>
          <ac:spMkLst>
            <pc:docMk/>
            <pc:sldMk cId="4182606625" sldId="435"/>
            <ac:spMk id="4" creationId="{38B0438A-E6F3-47EA-A291-70B74D1D9C07}"/>
          </ac:spMkLst>
        </pc:spChg>
      </pc:sldChg>
      <pc:sldChg chg="modSp mod">
        <pc:chgData name="Joke Van Dyck" userId="d2db8b77-e775-4691-b452-dfb4c5e69ad0" providerId="ADAL" clId="{718A1F8B-89D5-46C2-9A0B-22611D42F75B}" dt="2023-11-17T17:57:13.732" v="2683" actId="1076"/>
        <pc:sldMkLst>
          <pc:docMk/>
          <pc:sldMk cId="2428101052" sldId="439"/>
        </pc:sldMkLst>
        <pc:spChg chg="mod">
          <ac:chgData name="Joke Van Dyck" userId="d2db8b77-e775-4691-b452-dfb4c5e69ad0" providerId="ADAL" clId="{718A1F8B-89D5-46C2-9A0B-22611D42F75B}" dt="2023-11-17T17:57:13.732" v="2683" actId="1076"/>
          <ac:spMkLst>
            <pc:docMk/>
            <pc:sldMk cId="2428101052" sldId="439"/>
            <ac:spMk id="5" creationId="{B22B0905-5901-B8B2-C7F1-1BC166BBC30D}"/>
          </ac:spMkLst>
        </pc:spChg>
      </pc:sldChg>
      <pc:sldChg chg="del">
        <pc:chgData name="Joke Van Dyck" userId="d2db8b77-e775-4691-b452-dfb4c5e69ad0" providerId="ADAL" clId="{718A1F8B-89D5-46C2-9A0B-22611D42F75B}" dt="2023-11-17T14:11:29.873" v="10" actId="47"/>
        <pc:sldMkLst>
          <pc:docMk/>
          <pc:sldMk cId="3942986405" sldId="442"/>
        </pc:sldMkLst>
      </pc:sldChg>
      <pc:sldChg chg="del">
        <pc:chgData name="Joke Van Dyck" userId="d2db8b77-e775-4691-b452-dfb4c5e69ad0" providerId="ADAL" clId="{718A1F8B-89D5-46C2-9A0B-22611D42F75B}" dt="2023-11-17T14:11:41.964" v="16" actId="47"/>
        <pc:sldMkLst>
          <pc:docMk/>
          <pc:sldMk cId="1028606677" sldId="443"/>
        </pc:sldMkLst>
      </pc:sldChg>
      <pc:sldChg chg="addSp delSp modSp mod ord">
        <pc:chgData name="Joke Van Dyck" userId="d2db8b77-e775-4691-b452-dfb4c5e69ad0" providerId="ADAL" clId="{718A1F8B-89D5-46C2-9A0B-22611D42F75B}" dt="2023-11-17T17:05:58.729" v="1524" actId="1076"/>
        <pc:sldMkLst>
          <pc:docMk/>
          <pc:sldMk cId="283409542" sldId="444"/>
        </pc:sldMkLst>
        <pc:spChg chg="del mod">
          <ac:chgData name="Joke Van Dyck" userId="d2db8b77-e775-4691-b452-dfb4c5e69ad0" providerId="ADAL" clId="{718A1F8B-89D5-46C2-9A0B-22611D42F75B}" dt="2023-11-17T17:05:48.701" v="1521" actId="478"/>
          <ac:spMkLst>
            <pc:docMk/>
            <pc:sldMk cId="283409542" sldId="444"/>
            <ac:spMk id="5" creationId="{D39FA435-9D98-D83E-E464-FB835BFBB834}"/>
          </ac:spMkLst>
        </pc:spChg>
        <pc:spChg chg="add del mod">
          <ac:chgData name="Joke Van Dyck" userId="d2db8b77-e775-4691-b452-dfb4c5e69ad0" providerId="ADAL" clId="{718A1F8B-89D5-46C2-9A0B-22611D42F75B}" dt="2023-11-17T17:05:51.703" v="1522" actId="478"/>
          <ac:spMkLst>
            <pc:docMk/>
            <pc:sldMk cId="283409542" sldId="444"/>
            <ac:spMk id="6" creationId="{B3A7A8E4-23F4-AB7D-C659-8276175A7937}"/>
          </ac:spMkLst>
        </pc:spChg>
        <pc:spChg chg="del">
          <ac:chgData name="Joke Van Dyck" userId="d2db8b77-e775-4691-b452-dfb4c5e69ad0" providerId="ADAL" clId="{718A1F8B-89D5-46C2-9A0B-22611D42F75B}" dt="2023-11-17T17:05:54.550" v="1523" actId="478"/>
          <ac:spMkLst>
            <pc:docMk/>
            <pc:sldMk cId="283409542" sldId="444"/>
            <ac:spMk id="8" creationId="{7B772768-CFF3-286C-EAF6-70265A62D753}"/>
          </ac:spMkLst>
        </pc:spChg>
        <pc:picChg chg="mod">
          <ac:chgData name="Joke Van Dyck" userId="d2db8b77-e775-4691-b452-dfb4c5e69ad0" providerId="ADAL" clId="{718A1F8B-89D5-46C2-9A0B-22611D42F75B}" dt="2023-11-17T14:12:34.316" v="38" actId="1076"/>
          <ac:picMkLst>
            <pc:docMk/>
            <pc:sldMk cId="283409542" sldId="444"/>
            <ac:picMk id="2" creationId="{1BFCAF24-2978-B55D-602D-3262FE2FCD7C}"/>
          </ac:picMkLst>
        </pc:picChg>
        <pc:picChg chg="del">
          <ac:chgData name="Joke Van Dyck" userId="d2db8b77-e775-4691-b452-dfb4c5e69ad0" providerId="ADAL" clId="{718A1F8B-89D5-46C2-9A0B-22611D42F75B}" dt="2023-11-17T14:12:17.181" v="19" actId="478"/>
          <ac:picMkLst>
            <pc:docMk/>
            <pc:sldMk cId="283409542" sldId="444"/>
            <ac:picMk id="6" creationId="{4A0EF2F1-8E7B-2FAD-5525-5C14CF6EEF55}"/>
          </ac:picMkLst>
        </pc:picChg>
        <pc:picChg chg="mod">
          <ac:chgData name="Joke Van Dyck" userId="d2db8b77-e775-4691-b452-dfb4c5e69ad0" providerId="ADAL" clId="{718A1F8B-89D5-46C2-9A0B-22611D42F75B}" dt="2023-11-17T17:05:58.729" v="1524" actId="1076"/>
          <ac:picMkLst>
            <pc:docMk/>
            <pc:sldMk cId="283409542" sldId="444"/>
            <ac:picMk id="1028" creationId="{C7A0197E-4254-C7C2-708F-C88189CFA10B}"/>
          </ac:picMkLst>
        </pc:picChg>
      </pc:sldChg>
      <pc:sldChg chg="delSp modSp del mod">
        <pc:chgData name="Joke Van Dyck" userId="d2db8b77-e775-4691-b452-dfb4c5e69ad0" providerId="ADAL" clId="{718A1F8B-89D5-46C2-9A0B-22611D42F75B}" dt="2023-11-17T14:14:49.148" v="149" actId="47"/>
        <pc:sldMkLst>
          <pc:docMk/>
          <pc:sldMk cId="1984409710" sldId="445"/>
        </pc:sldMkLst>
        <pc:spChg chg="mod">
          <ac:chgData name="Joke Van Dyck" userId="d2db8b77-e775-4691-b452-dfb4c5e69ad0" providerId="ADAL" clId="{718A1F8B-89D5-46C2-9A0B-22611D42F75B}" dt="2023-11-17T14:13:37.810" v="99" actId="20577"/>
          <ac:spMkLst>
            <pc:docMk/>
            <pc:sldMk cId="1984409710" sldId="445"/>
            <ac:spMk id="5" creationId="{E95E6935-BF3C-DE8D-571A-EC381A8FDD05}"/>
          </ac:spMkLst>
        </pc:spChg>
        <pc:picChg chg="del">
          <ac:chgData name="Joke Van Dyck" userId="d2db8b77-e775-4691-b452-dfb4c5e69ad0" providerId="ADAL" clId="{718A1F8B-89D5-46C2-9A0B-22611D42F75B}" dt="2023-11-17T14:13:15.797" v="43" actId="478"/>
          <ac:picMkLst>
            <pc:docMk/>
            <pc:sldMk cId="1984409710" sldId="445"/>
            <ac:picMk id="8" creationId="{52371CB1-000C-3276-6A99-5B73BDE0E95C}"/>
          </ac:picMkLst>
        </pc:picChg>
        <pc:picChg chg="del">
          <ac:chgData name="Joke Van Dyck" userId="d2db8b77-e775-4691-b452-dfb4c5e69ad0" providerId="ADAL" clId="{718A1F8B-89D5-46C2-9A0B-22611D42F75B}" dt="2023-11-17T14:13:14.283" v="42" actId="478"/>
          <ac:picMkLst>
            <pc:docMk/>
            <pc:sldMk cId="1984409710" sldId="445"/>
            <ac:picMk id="9" creationId="{7900E983-0301-DBD5-E6E7-CDD462AE7267}"/>
          </ac:picMkLst>
        </pc:picChg>
        <pc:picChg chg="mod">
          <ac:chgData name="Joke Van Dyck" userId="d2db8b77-e775-4691-b452-dfb4c5e69ad0" providerId="ADAL" clId="{718A1F8B-89D5-46C2-9A0B-22611D42F75B}" dt="2023-11-17T14:13:23.600" v="46" actId="1076"/>
          <ac:picMkLst>
            <pc:docMk/>
            <pc:sldMk cId="1984409710" sldId="445"/>
            <ac:picMk id="14" creationId="{2A3D075B-2EDA-8BB9-F876-54AA26DE3C4E}"/>
          </ac:picMkLst>
        </pc:picChg>
      </pc:sldChg>
      <pc:sldChg chg="del">
        <pc:chgData name="Joke Van Dyck" userId="d2db8b77-e775-4691-b452-dfb4c5e69ad0" providerId="ADAL" clId="{718A1F8B-89D5-46C2-9A0B-22611D42F75B}" dt="2023-11-17T14:09:25.932" v="5" actId="47"/>
        <pc:sldMkLst>
          <pc:docMk/>
          <pc:sldMk cId="1234379045" sldId="447"/>
        </pc:sldMkLst>
      </pc:sldChg>
      <pc:sldChg chg="del">
        <pc:chgData name="Joke Van Dyck" userId="d2db8b77-e775-4691-b452-dfb4c5e69ad0" providerId="ADAL" clId="{718A1F8B-89D5-46C2-9A0B-22611D42F75B}" dt="2023-11-17T14:11:31.638" v="12" actId="47"/>
        <pc:sldMkLst>
          <pc:docMk/>
          <pc:sldMk cId="2615673861" sldId="451"/>
        </pc:sldMkLst>
      </pc:sldChg>
      <pc:sldChg chg="del">
        <pc:chgData name="Joke Van Dyck" userId="d2db8b77-e775-4691-b452-dfb4c5e69ad0" providerId="ADAL" clId="{718A1F8B-89D5-46C2-9A0B-22611D42F75B}" dt="2023-11-17T17:11:20.602" v="1569" actId="47"/>
        <pc:sldMkLst>
          <pc:docMk/>
          <pc:sldMk cId="3143745979" sldId="464"/>
        </pc:sldMkLst>
      </pc:sldChg>
      <pc:sldChg chg="del">
        <pc:chgData name="Joke Van Dyck" userId="d2db8b77-e775-4691-b452-dfb4c5e69ad0" providerId="ADAL" clId="{718A1F8B-89D5-46C2-9A0B-22611D42F75B}" dt="2023-11-17T14:14:16.675" v="144" actId="47"/>
        <pc:sldMkLst>
          <pc:docMk/>
          <pc:sldMk cId="103178875" sldId="465"/>
        </pc:sldMkLst>
      </pc:sldChg>
      <pc:sldChg chg="addSp delSp modSp mod chgLayout">
        <pc:chgData name="Joke Van Dyck" userId="d2db8b77-e775-4691-b452-dfb4c5e69ad0" providerId="ADAL" clId="{718A1F8B-89D5-46C2-9A0B-22611D42F75B}" dt="2023-11-17T17:14:12.626" v="1764" actId="1076"/>
        <pc:sldMkLst>
          <pc:docMk/>
          <pc:sldMk cId="1812175597" sldId="471"/>
        </pc:sldMkLst>
        <pc:spChg chg="add del mod ord">
          <ac:chgData name="Joke Van Dyck" userId="d2db8b77-e775-4691-b452-dfb4c5e69ad0" providerId="ADAL" clId="{718A1F8B-89D5-46C2-9A0B-22611D42F75B}" dt="2023-11-17T17:13:20.201" v="1689" actId="478"/>
          <ac:spMkLst>
            <pc:docMk/>
            <pc:sldMk cId="1812175597" sldId="471"/>
            <ac:spMk id="2" creationId="{77237E79-3185-75FC-F024-6DC7D7A319C1}"/>
          </ac:spMkLst>
        </pc:spChg>
        <pc:spChg chg="mod ord">
          <ac:chgData name="Joke Van Dyck" userId="d2db8b77-e775-4691-b452-dfb4c5e69ad0" providerId="ADAL" clId="{718A1F8B-89D5-46C2-9A0B-22611D42F75B}" dt="2023-11-17T17:14:12.626" v="1764" actId="1076"/>
          <ac:spMkLst>
            <pc:docMk/>
            <pc:sldMk cId="1812175597" sldId="471"/>
            <ac:spMk id="3" creationId="{2FEE657C-0DD8-0214-8E60-8D030DB54410}"/>
          </ac:spMkLst>
        </pc:spChg>
        <pc:spChg chg="add del mod">
          <ac:chgData name="Joke Van Dyck" userId="d2db8b77-e775-4691-b452-dfb4c5e69ad0" providerId="ADAL" clId="{718A1F8B-89D5-46C2-9A0B-22611D42F75B}" dt="2023-11-17T17:13:22.691" v="1690" actId="478"/>
          <ac:spMkLst>
            <pc:docMk/>
            <pc:sldMk cId="1812175597" sldId="471"/>
            <ac:spMk id="5" creationId="{6DE147D1-1072-E491-3A7F-3AF63832225C}"/>
          </ac:spMkLst>
        </pc:spChg>
      </pc:sldChg>
      <pc:sldChg chg="delSp modSp mod ord">
        <pc:chgData name="Joke Van Dyck" userId="d2db8b77-e775-4691-b452-dfb4c5e69ad0" providerId="ADAL" clId="{718A1F8B-89D5-46C2-9A0B-22611D42F75B}" dt="2023-11-17T18:05:30.466" v="2872" actId="403"/>
        <pc:sldMkLst>
          <pc:docMk/>
          <pc:sldMk cId="1352762107" sldId="472"/>
        </pc:sldMkLst>
        <pc:spChg chg="mod">
          <ac:chgData name="Joke Van Dyck" userId="d2db8b77-e775-4691-b452-dfb4c5e69ad0" providerId="ADAL" clId="{718A1F8B-89D5-46C2-9A0B-22611D42F75B}" dt="2023-11-17T18:05:30.466" v="2872" actId="403"/>
          <ac:spMkLst>
            <pc:docMk/>
            <pc:sldMk cId="1352762107" sldId="472"/>
            <ac:spMk id="6" creationId="{1343917F-1F3E-C10C-8EE2-9A95C7185B88}"/>
          </ac:spMkLst>
        </pc:spChg>
        <pc:picChg chg="del">
          <ac:chgData name="Joke Van Dyck" userId="d2db8b77-e775-4691-b452-dfb4c5e69ad0" providerId="ADAL" clId="{718A1F8B-89D5-46C2-9A0B-22611D42F75B}" dt="2023-11-17T18:04:44.085" v="2859" actId="478"/>
          <ac:picMkLst>
            <pc:docMk/>
            <pc:sldMk cId="1352762107" sldId="472"/>
            <ac:picMk id="7" creationId="{538010E2-23FF-4E1A-2E7D-275E37454538}"/>
          </ac:picMkLst>
        </pc:picChg>
        <pc:picChg chg="del">
          <ac:chgData name="Joke Van Dyck" userId="d2db8b77-e775-4691-b452-dfb4c5e69ad0" providerId="ADAL" clId="{718A1F8B-89D5-46C2-9A0B-22611D42F75B}" dt="2023-11-17T18:04:42.488" v="2858" actId="478"/>
          <ac:picMkLst>
            <pc:docMk/>
            <pc:sldMk cId="1352762107" sldId="472"/>
            <ac:picMk id="9" creationId="{FAE1F344-6176-1BFC-7563-41ED21F74E11}"/>
          </ac:picMkLst>
        </pc:picChg>
      </pc:sldChg>
      <pc:sldChg chg="addSp delSp modSp del mod">
        <pc:chgData name="Joke Van Dyck" userId="d2db8b77-e775-4691-b452-dfb4c5e69ad0" providerId="ADAL" clId="{718A1F8B-89D5-46C2-9A0B-22611D42F75B}" dt="2023-11-17T17:11:12.505" v="1566" actId="47"/>
        <pc:sldMkLst>
          <pc:docMk/>
          <pc:sldMk cId="3003946985" sldId="473"/>
        </pc:sldMkLst>
        <pc:spChg chg="del">
          <ac:chgData name="Joke Van Dyck" userId="d2db8b77-e775-4691-b452-dfb4c5e69ad0" providerId="ADAL" clId="{718A1F8B-89D5-46C2-9A0B-22611D42F75B}" dt="2023-11-17T14:14:07.574" v="141" actId="478"/>
          <ac:spMkLst>
            <pc:docMk/>
            <pc:sldMk cId="3003946985" sldId="473"/>
            <ac:spMk id="3" creationId="{B12964DD-3A5E-DDE8-125A-1E409F62E70F}"/>
          </ac:spMkLst>
        </pc:spChg>
        <pc:spChg chg="mod">
          <ac:chgData name="Joke Van Dyck" userId="d2db8b77-e775-4691-b452-dfb4c5e69ad0" providerId="ADAL" clId="{718A1F8B-89D5-46C2-9A0B-22611D42F75B}" dt="2023-11-17T14:14:04.023" v="140" actId="20577"/>
          <ac:spMkLst>
            <pc:docMk/>
            <pc:sldMk cId="3003946985" sldId="473"/>
            <ac:spMk id="4" creationId="{2957D0B7-4C1E-D703-A613-2608D50526F9}"/>
          </ac:spMkLst>
        </pc:spChg>
        <pc:spChg chg="add del mod">
          <ac:chgData name="Joke Van Dyck" userId="d2db8b77-e775-4691-b452-dfb4c5e69ad0" providerId="ADAL" clId="{718A1F8B-89D5-46C2-9A0B-22611D42F75B}" dt="2023-11-17T14:14:09.685" v="142" actId="478"/>
          <ac:spMkLst>
            <pc:docMk/>
            <pc:sldMk cId="3003946985" sldId="473"/>
            <ac:spMk id="6" creationId="{422D326A-47AA-1538-0A96-F1FB4828D106}"/>
          </ac:spMkLst>
        </pc:spChg>
      </pc:sldChg>
      <pc:sldChg chg="del">
        <pc:chgData name="Joke Van Dyck" userId="d2db8b77-e775-4691-b452-dfb4c5e69ad0" providerId="ADAL" clId="{718A1F8B-89D5-46C2-9A0B-22611D42F75B}" dt="2023-11-17T14:27:19.751" v="1221" actId="47"/>
        <pc:sldMkLst>
          <pc:docMk/>
          <pc:sldMk cId="3387102491" sldId="481"/>
        </pc:sldMkLst>
      </pc:sldChg>
      <pc:sldChg chg="del">
        <pc:chgData name="Joke Van Dyck" userId="d2db8b77-e775-4691-b452-dfb4c5e69ad0" providerId="ADAL" clId="{718A1F8B-89D5-46C2-9A0B-22611D42F75B}" dt="2023-11-17T14:28:24.285" v="1278" actId="47"/>
        <pc:sldMkLst>
          <pc:docMk/>
          <pc:sldMk cId="1381431106" sldId="482"/>
        </pc:sldMkLst>
      </pc:sldChg>
      <pc:sldChg chg="del">
        <pc:chgData name="Joke Van Dyck" userId="d2db8b77-e775-4691-b452-dfb4c5e69ad0" providerId="ADAL" clId="{718A1F8B-89D5-46C2-9A0B-22611D42F75B}" dt="2023-11-17T14:29:53.826" v="1373" actId="47"/>
        <pc:sldMkLst>
          <pc:docMk/>
          <pc:sldMk cId="2030574325" sldId="483"/>
        </pc:sldMkLst>
      </pc:sldChg>
      <pc:sldChg chg="del">
        <pc:chgData name="Joke Van Dyck" userId="d2db8b77-e775-4691-b452-dfb4c5e69ad0" providerId="ADAL" clId="{718A1F8B-89D5-46C2-9A0B-22611D42F75B}" dt="2023-11-17T14:30:12.692" v="1420" actId="47"/>
        <pc:sldMkLst>
          <pc:docMk/>
          <pc:sldMk cId="3965519827" sldId="484"/>
        </pc:sldMkLst>
      </pc:sldChg>
      <pc:sldChg chg="del">
        <pc:chgData name="Joke Van Dyck" userId="d2db8b77-e775-4691-b452-dfb4c5e69ad0" providerId="ADAL" clId="{718A1F8B-89D5-46C2-9A0B-22611D42F75B}" dt="2023-11-17T14:11:33.211" v="13" actId="47"/>
        <pc:sldMkLst>
          <pc:docMk/>
          <pc:sldMk cId="3847258379" sldId="486"/>
        </pc:sldMkLst>
      </pc:sldChg>
      <pc:sldChg chg="del">
        <pc:chgData name="Joke Van Dyck" userId="d2db8b77-e775-4691-b452-dfb4c5e69ad0" providerId="ADAL" clId="{718A1F8B-89D5-46C2-9A0B-22611D42F75B}" dt="2023-11-17T14:11:40.392" v="15" actId="47"/>
        <pc:sldMkLst>
          <pc:docMk/>
          <pc:sldMk cId="1980622073" sldId="488"/>
        </pc:sldMkLst>
      </pc:sldChg>
      <pc:sldChg chg="del">
        <pc:chgData name="Joke Van Dyck" userId="d2db8b77-e775-4691-b452-dfb4c5e69ad0" providerId="ADAL" clId="{718A1F8B-89D5-46C2-9A0B-22611D42F75B}" dt="2023-11-17T14:14:33.182" v="148" actId="47"/>
        <pc:sldMkLst>
          <pc:docMk/>
          <pc:sldMk cId="306434345" sldId="490"/>
        </pc:sldMkLst>
      </pc:sldChg>
      <pc:sldChg chg="addSp delSp modSp del mod ord">
        <pc:chgData name="Joke Van Dyck" userId="d2db8b77-e775-4691-b452-dfb4c5e69ad0" providerId="ADAL" clId="{718A1F8B-89D5-46C2-9A0B-22611D42F75B}" dt="2023-11-17T17:44:29.261" v="2615" actId="47"/>
        <pc:sldMkLst>
          <pc:docMk/>
          <pc:sldMk cId="3212227116" sldId="491"/>
        </pc:sldMkLst>
        <pc:spChg chg="del">
          <ac:chgData name="Joke Van Dyck" userId="d2db8b77-e775-4691-b452-dfb4c5e69ad0" providerId="ADAL" clId="{718A1F8B-89D5-46C2-9A0B-22611D42F75B}" dt="2023-11-17T17:42:12.663" v="2382" actId="478"/>
          <ac:spMkLst>
            <pc:docMk/>
            <pc:sldMk cId="3212227116" sldId="491"/>
            <ac:spMk id="3" creationId="{1781E415-543F-E9F5-7607-548149C9275A}"/>
          </ac:spMkLst>
        </pc:spChg>
        <pc:spChg chg="mod">
          <ac:chgData name="Joke Van Dyck" userId="d2db8b77-e775-4691-b452-dfb4c5e69ad0" providerId="ADAL" clId="{718A1F8B-89D5-46C2-9A0B-22611D42F75B}" dt="2023-11-17T17:42:24.170" v="2399" actId="20577"/>
          <ac:spMkLst>
            <pc:docMk/>
            <pc:sldMk cId="3212227116" sldId="491"/>
            <ac:spMk id="5" creationId="{39964F5E-D1D9-66A1-8136-9429B1238F50}"/>
          </ac:spMkLst>
        </pc:spChg>
        <pc:spChg chg="add del mod">
          <ac:chgData name="Joke Van Dyck" userId="d2db8b77-e775-4691-b452-dfb4c5e69ad0" providerId="ADAL" clId="{718A1F8B-89D5-46C2-9A0B-22611D42F75B}" dt="2023-11-17T17:42:14.815" v="2383" actId="478"/>
          <ac:spMkLst>
            <pc:docMk/>
            <pc:sldMk cId="3212227116" sldId="491"/>
            <ac:spMk id="6" creationId="{B28AA2E2-E9C2-D805-6C63-BEF6AA426B6C}"/>
          </ac:spMkLst>
        </pc:spChg>
        <pc:spChg chg="del">
          <ac:chgData name="Joke Van Dyck" userId="d2db8b77-e775-4691-b452-dfb4c5e69ad0" providerId="ADAL" clId="{718A1F8B-89D5-46C2-9A0B-22611D42F75B}" dt="2023-11-17T17:42:08.370" v="2381" actId="478"/>
          <ac:spMkLst>
            <pc:docMk/>
            <pc:sldMk cId="3212227116" sldId="491"/>
            <ac:spMk id="8" creationId="{6A299A5E-B85E-AD5F-2C8D-CE18BB24FED5}"/>
          </ac:spMkLst>
        </pc:spChg>
        <pc:spChg chg="del mod">
          <ac:chgData name="Joke Van Dyck" userId="d2db8b77-e775-4691-b452-dfb4c5e69ad0" providerId="ADAL" clId="{718A1F8B-89D5-46C2-9A0B-22611D42F75B}" dt="2023-11-17T17:42:27.191" v="2401" actId="478"/>
          <ac:spMkLst>
            <pc:docMk/>
            <pc:sldMk cId="3212227116" sldId="491"/>
            <ac:spMk id="9" creationId="{4FDBB134-F57D-88DF-B3F5-AC513C6FF2D5}"/>
          </ac:spMkLst>
        </pc:spChg>
      </pc:sldChg>
      <pc:sldChg chg="delSp modSp new mod">
        <pc:chgData name="Joke Van Dyck" userId="d2db8b77-e775-4691-b452-dfb4c5e69ad0" providerId="ADAL" clId="{718A1F8B-89D5-46C2-9A0B-22611D42F75B}" dt="2023-11-17T17:57:22.546" v="2685" actId="14100"/>
        <pc:sldMkLst>
          <pc:docMk/>
          <pc:sldMk cId="2513673359" sldId="492"/>
        </pc:sldMkLst>
        <pc:spChg chg="del">
          <ac:chgData name="Joke Van Dyck" userId="d2db8b77-e775-4691-b452-dfb4c5e69ad0" providerId="ADAL" clId="{718A1F8B-89D5-46C2-9A0B-22611D42F75B}" dt="2023-11-17T14:21:20.498" v="359" actId="478"/>
          <ac:spMkLst>
            <pc:docMk/>
            <pc:sldMk cId="2513673359" sldId="492"/>
            <ac:spMk id="2" creationId="{6AE6AFA7-0309-D2DC-0FEF-76E53BD518A8}"/>
          </ac:spMkLst>
        </pc:spChg>
        <pc:spChg chg="mod">
          <ac:chgData name="Joke Van Dyck" userId="d2db8b77-e775-4691-b452-dfb4c5e69ad0" providerId="ADAL" clId="{718A1F8B-89D5-46C2-9A0B-22611D42F75B}" dt="2023-11-17T17:57:22.546" v="2685" actId="14100"/>
          <ac:spMkLst>
            <pc:docMk/>
            <pc:sldMk cId="2513673359" sldId="492"/>
            <ac:spMk id="3" creationId="{FC647477-F15F-2AE0-E093-EA2306989D74}"/>
          </ac:spMkLst>
        </pc:spChg>
      </pc:sldChg>
      <pc:sldChg chg="del">
        <pc:chgData name="Joke Van Dyck" userId="d2db8b77-e775-4691-b452-dfb4c5e69ad0" providerId="ADAL" clId="{718A1F8B-89D5-46C2-9A0B-22611D42F75B}" dt="2023-11-17T14:14:14.985" v="143" actId="47"/>
        <pc:sldMkLst>
          <pc:docMk/>
          <pc:sldMk cId="3993621580" sldId="493"/>
        </pc:sldMkLst>
      </pc:sldChg>
      <pc:sldChg chg="addSp delSp modSp new mod chgLayout">
        <pc:chgData name="Joke Van Dyck" userId="d2db8b77-e775-4691-b452-dfb4c5e69ad0" providerId="ADAL" clId="{718A1F8B-89D5-46C2-9A0B-22611D42F75B}" dt="2023-11-17T14:30:24.516" v="1422" actId="1076"/>
        <pc:sldMkLst>
          <pc:docMk/>
          <pc:sldMk cId="4261867725" sldId="493"/>
        </pc:sldMkLst>
        <pc:spChg chg="del">
          <ac:chgData name="Joke Van Dyck" userId="d2db8b77-e775-4691-b452-dfb4c5e69ad0" providerId="ADAL" clId="{718A1F8B-89D5-46C2-9A0B-22611D42F75B}" dt="2023-11-17T14:22:10.278" v="362" actId="700"/>
          <ac:spMkLst>
            <pc:docMk/>
            <pc:sldMk cId="4261867725" sldId="493"/>
            <ac:spMk id="2" creationId="{833961CD-7570-F8F3-205B-6EE695F38041}"/>
          </ac:spMkLst>
        </pc:spChg>
        <pc:spChg chg="del mod ord">
          <ac:chgData name="Joke Van Dyck" userId="d2db8b77-e775-4691-b452-dfb4c5e69ad0" providerId="ADAL" clId="{718A1F8B-89D5-46C2-9A0B-22611D42F75B}" dt="2023-11-17T14:22:10.278" v="362" actId="700"/>
          <ac:spMkLst>
            <pc:docMk/>
            <pc:sldMk cId="4261867725" sldId="493"/>
            <ac:spMk id="3" creationId="{E50B59EA-4E43-A619-2FDE-C321CA5B1380}"/>
          </ac:spMkLst>
        </pc:spChg>
        <pc:spChg chg="add mod ord">
          <ac:chgData name="Joke Van Dyck" userId="d2db8b77-e775-4691-b452-dfb4c5e69ad0" providerId="ADAL" clId="{718A1F8B-89D5-46C2-9A0B-22611D42F75B}" dt="2023-11-17T14:24:08.251" v="867" actId="20577"/>
          <ac:spMkLst>
            <pc:docMk/>
            <pc:sldMk cId="4261867725" sldId="493"/>
            <ac:spMk id="4" creationId="{358044AA-F136-FDC8-DEF1-3A93E0B4A027}"/>
          </ac:spMkLst>
        </pc:spChg>
        <pc:spChg chg="add mod ord">
          <ac:chgData name="Joke Van Dyck" userId="d2db8b77-e775-4691-b452-dfb4c5e69ad0" providerId="ADAL" clId="{718A1F8B-89D5-46C2-9A0B-22611D42F75B}" dt="2023-11-17T14:30:24.516" v="1422" actId="1076"/>
          <ac:spMkLst>
            <pc:docMk/>
            <pc:sldMk cId="4261867725" sldId="493"/>
            <ac:spMk id="5" creationId="{03FE24AA-FD4B-884E-90C5-E51C0BB6C4A0}"/>
          </ac:spMkLst>
        </pc:spChg>
      </pc:sldChg>
      <pc:sldChg chg="del">
        <pc:chgData name="Joke Van Dyck" userId="d2db8b77-e775-4691-b452-dfb4c5e69ad0" providerId="ADAL" clId="{718A1F8B-89D5-46C2-9A0B-22611D42F75B}" dt="2023-11-17T14:14:19.724" v="145" actId="47"/>
        <pc:sldMkLst>
          <pc:docMk/>
          <pc:sldMk cId="3137804639" sldId="494"/>
        </pc:sldMkLst>
      </pc:sldChg>
      <pc:sldChg chg="addSp delSp modSp new mod ord">
        <pc:chgData name="Joke Van Dyck" userId="d2db8b77-e775-4691-b452-dfb4c5e69ad0" providerId="ADAL" clId="{718A1F8B-89D5-46C2-9A0B-22611D42F75B}" dt="2023-11-17T17:32:52.437" v="2354"/>
        <pc:sldMkLst>
          <pc:docMk/>
          <pc:sldMk cId="3375437694" sldId="494"/>
        </pc:sldMkLst>
        <pc:spChg chg="del">
          <ac:chgData name="Joke Van Dyck" userId="d2db8b77-e775-4691-b452-dfb4c5e69ad0" providerId="ADAL" clId="{718A1F8B-89D5-46C2-9A0B-22611D42F75B}" dt="2023-11-17T14:26:19.631" v="1166" actId="478"/>
          <ac:spMkLst>
            <pc:docMk/>
            <pc:sldMk cId="3375437694" sldId="494"/>
            <ac:spMk id="2" creationId="{D630EFB4-F05B-6C79-2445-FCEFD83EAF72}"/>
          </ac:spMkLst>
        </pc:spChg>
        <pc:spChg chg="del">
          <ac:chgData name="Joke Van Dyck" userId="d2db8b77-e775-4691-b452-dfb4c5e69ad0" providerId="ADAL" clId="{718A1F8B-89D5-46C2-9A0B-22611D42F75B}" dt="2023-11-17T14:26:16.719" v="1165" actId="478"/>
          <ac:spMkLst>
            <pc:docMk/>
            <pc:sldMk cId="3375437694" sldId="494"/>
            <ac:spMk id="3" creationId="{89C5A1B5-5CAA-DD82-C905-49F8EE69F4AF}"/>
          </ac:spMkLst>
        </pc:spChg>
        <pc:spChg chg="del">
          <ac:chgData name="Joke Van Dyck" userId="d2db8b77-e775-4691-b452-dfb4c5e69ad0" providerId="ADAL" clId="{718A1F8B-89D5-46C2-9A0B-22611D42F75B}" dt="2023-11-17T14:25:58.836" v="1123" actId="478"/>
          <ac:spMkLst>
            <pc:docMk/>
            <pc:sldMk cId="3375437694" sldId="494"/>
            <ac:spMk id="4" creationId="{0DCC3FF5-730D-2121-6D97-B6463EA01E18}"/>
          </ac:spMkLst>
        </pc:spChg>
        <pc:spChg chg="mod">
          <ac:chgData name="Joke Van Dyck" userId="d2db8b77-e775-4691-b452-dfb4c5e69ad0" providerId="ADAL" clId="{718A1F8B-89D5-46C2-9A0B-22611D42F75B}" dt="2023-11-17T14:29:30.700" v="1372" actId="27636"/>
          <ac:spMkLst>
            <pc:docMk/>
            <pc:sldMk cId="3375437694" sldId="494"/>
            <ac:spMk id="5" creationId="{B3F6CA9E-C9EB-B547-FB25-D49D87ACD793}"/>
          </ac:spMkLst>
        </pc:spChg>
        <pc:spChg chg="add mod">
          <ac:chgData name="Joke Van Dyck" userId="d2db8b77-e775-4691-b452-dfb4c5e69ad0" providerId="ADAL" clId="{718A1F8B-89D5-46C2-9A0B-22611D42F75B}" dt="2023-11-17T14:29:06.403" v="1361" actId="20577"/>
          <ac:spMkLst>
            <pc:docMk/>
            <pc:sldMk cId="3375437694" sldId="494"/>
            <ac:spMk id="7" creationId="{E11B30DF-9412-6CEE-3A2A-8BCA6C6C505C}"/>
          </ac:spMkLst>
        </pc:spChg>
        <pc:picChg chg="add del">
          <ac:chgData name="Joke Van Dyck" userId="d2db8b77-e775-4691-b452-dfb4c5e69ad0" providerId="ADAL" clId="{718A1F8B-89D5-46C2-9A0B-22611D42F75B}" dt="2023-11-17T14:28:55.863" v="1313" actId="478"/>
          <ac:picMkLst>
            <pc:docMk/>
            <pc:sldMk cId="3375437694" sldId="494"/>
            <ac:picMk id="6" creationId="{A05F7086-5FC8-6EBE-54FD-59792A665D42}"/>
          </ac:picMkLst>
        </pc:picChg>
      </pc:sldChg>
      <pc:sldChg chg="del">
        <pc:chgData name="Joke Van Dyck" userId="d2db8b77-e775-4691-b452-dfb4c5e69ad0" providerId="ADAL" clId="{718A1F8B-89D5-46C2-9A0B-22611D42F75B}" dt="2023-11-17T14:14:21.610" v="146" actId="47"/>
        <pc:sldMkLst>
          <pc:docMk/>
          <pc:sldMk cId="397355544" sldId="495"/>
        </pc:sldMkLst>
      </pc:sldChg>
      <pc:sldChg chg="delSp modSp new mod">
        <pc:chgData name="Joke Van Dyck" userId="d2db8b77-e775-4691-b452-dfb4c5e69ad0" providerId="ADAL" clId="{718A1F8B-89D5-46C2-9A0B-22611D42F75B}" dt="2023-11-17T14:28:03.469" v="1277" actId="1076"/>
        <pc:sldMkLst>
          <pc:docMk/>
          <pc:sldMk cId="431835023" sldId="495"/>
        </pc:sldMkLst>
        <pc:spChg chg="del">
          <ac:chgData name="Joke Van Dyck" userId="d2db8b77-e775-4691-b452-dfb4c5e69ad0" providerId="ADAL" clId="{718A1F8B-89D5-46C2-9A0B-22611D42F75B}" dt="2023-11-17T14:27:06.873" v="1218" actId="478"/>
          <ac:spMkLst>
            <pc:docMk/>
            <pc:sldMk cId="431835023" sldId="495"/>
            <ac:spMk id="2" creationId="{748832CB-FD93-9BEF-BB36-B7F93A58805C}"/>
          </ac:spMkLst>
        </pc:spChg>
        <pc:spChg chg="mod">
          <ac:chgData name="Joke Van Dyck" userId="d2db8b77-e775-4691-b452-dfb4c5e69ad0" providerId="ADAL" clId="{718A1F8B-89D5-46C2-9A0B-22611D42F75B}" dt="2023-11-17T14:28:03.469" v="1277" actId="1076"/>
          <ac:spMkLst>
            <pc:docMk/>
            <pc:sldMk cId="431835023" sldId="495"/>
            <ac:spMk id="3" creationId="{26440F05-75A2-C494-20CC-5FB2341500A3}"/>
          </ac:spMkLst>
        </pc:spChg>
      </pc:sldChg>
      <pc:sldChg chg="new del">
        <pc:chgData name="Joke Van Dyck" userId="d2db8b77-e775-4691-b452-dfb4c5e69ad0" providerId="ADAL" clId="{718A1F8B-89D5-46C2-9A0B-22611D42F75B}" dt="2023-11-17T14:26:50.050" v="1169" actId="47"/>
        <pc:sldMkLst>
          <pc:docMk/>
          <pc:sldMk cId="2575165266" sldId="495"/>
        </pc:sldMkLst>
      </pc:sldChg>
      <pc:sldChg chg="addSp delSp modSp new mod">
        <pc:chgData name="Joke Van Dyck" userId="d2db8b77-e775-4691-b452-dfb4c5e69ad0" providerId="ADAL" clId="{718A1F8B-89D5-46C2-9A0B-22611D42F75B}" dt="2023-11-17T17:06:29.221" v="1534" actId="14100"/>
        <pc:sldMkLst>
          <pc:docMk/>
          <pc:sldMk cId="2110273346" sldId="496"/>
        </pc:sldMkLst>
        <pc:spChg chg="del">
          <ac:chgData name="Joke Van Dyck" userId="d2db8b77-e775-4691-b452-dfb4c5e69ad0" providerId="ADAL" clId="{718A1F8B-89D5-46C2-9A0B-22611D42F75B}" dt="2023-11-17T17:06:09.864" v="1528" actId="478"/>
          <ac:spMkLst>
            <pc:docMk/>
            <pc:sldMk cId="2110273346" sldId="496"/>
            <ac:spMk id="2" creationId="{928D65D6-8D55-CA04-7A05-31A30583E09F}"/>
          </ac:spMkLst>
        </pc:spChg>
        <pc:spChg chg="del mod">
          <ac:chgData name="Joke Van Dyck" userId="d2db8b77-e775-4691-b452-dfb4c5e69ad0" providerId="ADAL" clId="{718A1F8B-89D5-46C2-9A0B-22611D42F75B}" dt="2023-11-17T17:06:01.893" v="1525" actId="478"/>
          <ac:spMkLst>
            <pc:docMk/>
            <pc:sldMk cId="2110273346" sldId="496"/>
            <ac:spMk id="4" creationId="{783D05ED-E7D2-94F8-9666-2D3802E52711}"/>
          </ac:spMkLst>
        </pc:spChg>
        <pc:spChg chg="del">
          <ac:chgData name="Joke Van Dyck" userId="d2db8b77-e775-4691-b452-dfb4c5e69ad0" providerId="ADAL" clId="{718A1F8B-89D5-46C2-9A0B-22611D42F75B}" dt="2023-11-17T17:05:12.654" v="1515" actId="478"/>
          <ac:spMkLst>
            <pc:docMk/>
            <pc:sldMk cId="2110273346" sldId="496"/>
            <ac:spMk id="5" creationId="{3C62BBB2-DE5C-7E50-3381-2FBD999BE998}"/>
          </ac:spMkLst>
        </pc:spChg>
        <pc:spChg chg="del mod">
          <ac:chgData name="Joke Van Dyck" userId="d2db8b77-e775-4691-b452-dfb4c5e69ad0" providerId="ADAL" clId="{718A1F8B-89D5-46C2-9A0B-22611D42F75B}" dt="2023-11-17T17:05:37.194" v="1519" actId="478"/>
          <ac:spMkLst>
            <pc:docMk/>
            <pc:sldMk cId="2110273346" sldId="496"/>
            <ac:spMk id="6" creationId="{F83118C3-529D-9464-C692-601A6B1423A2}"/>
          </ac:spMkLst>
        </pc:spChg>
        <pc:spChg chg="add del mod">
          <ac:chgData name="Joke Van Dyck" userId="d2db8b77-e775-4691-b452-dfb4c5e69ad0" providerId="ADAL" clId="{718A1F8B-89D5-46C2-9A0B-22611D42F75B}" dt="2023-11-17T17:06:07.069" v="1527" actId="478"/>
          <ac:spMkLst>
            <pc:docMk/>
            <pc:sldMk cId="2110273346" sldId="496"/>
            <ac:spMk id="9" creationId="{CABF0895-CB64-47AA-3B25-BB6EA3D6CEAE}"/>
          </ac:spMkLst>
        </pc:spChg>
        <pc:spChg chg="add del mod">
          <ac:chgData name="Joke Van Dyck" userId="d2db8b77-e775-4691-b452-dfb4c5e69ad0" providerId="ADAL" clId="{718A1F8B-89D5-46C2-9A0B-22611D42F75B}" dt="2023-11-17T17:06:04.516" v="1526" actId="478"/>
          <ac:spMkLst>
            <pc:docMk/>
            <pc:sldMk cId="2110273346" sldId="496"/>
            <ac:spMk id="11" creationId="{A7C7C271-538B-AB5A-D12C-16C8DB16F4F9}"/>
          </ac:spMkLst>
        </pc:spChg>
        <pc:picChg chg="add mod">
          <ac:chgData name="Joke Van Dyck" userId="d2db8b77-e775-4691-b452-dfb4c5e69ad0" providerId="ADAL" clId="{718A1F8B-89D5-46C2-9A0B-22611D42F75B}" dt="2023-11-17T17:06:29.221" v="1534" actId="14100"/>
          <ac:picMkLst>
            <pc:docMk/>
            <pc:sldMk cId="2110273346" sldId="496"/>
            <ac:picMk id="7" creationId="{EF92D2CD-5D96-CF18-3338-873051F07C59}"/>
          </ac:picMkLst>
        </pc:picChg>
        <pc:picChg chg="add del mod">
          <ac:chgData name="Joke Van Dyck" userId="d2db8b77-e775-4691-b452-dfb4c5e69ad0" providerId="ADAL" clId="{718A1F8B-89D5-46C2-9A0B-22611D42F75B}" dt="2023-11-17T17:06:18.635" v="1531" actId="1076"/>
          <ac:picMkLst>
            <pc:docMk/>
            <pc:sldMk cId="2110273346" sldId="496"/>
            <ac:picMk id="1026" creationId="{414F149E-391E-3560-BA5C-4593359DCFE4}"/>
          </ac:picMkLst>
        </pc:picChg>
      </pc:sldChg>
      <pc:sldChg chg="del">
        <pc:chgData name="Joke Van Dyck" userId="d2db8b77-e775-4691-b452-dfb4c5e69ad0" providerId="ADAL" clId="{718A1F8B-89D5-46C2-9A0B-22611D42F75B}" dt="2023-11-17T14:14:22.972" v="147" actId="47"/>
        <pc:sldMkLst>
          <pc:docMk/>
          <pc:sldMk cId="3742746734" sldId="496"/>
        </pc:sldMkLst>
      </pc:sldChg>
      <pc:sldChg chg="modSp mod">
        <pc:chgData name="Joke Van Dyck" userId="d2db8b77-e775-4691-b452-dfb4c5e69ad0" providerId="ADAL" clId="{718A1F8B-89D5-46C2-9A0B-22611D42F75B}" dt="2023-11-17T17:45:26.531" v="2664" actId="6549"/>
        <pc:sldMkLst>
          <pc:docMk/>
          <pc:sldMk cId="1298215838" sldId="497"/>
        </pc:sldMkLst>
        <pc:spChg chg="mod">
          <ac:chgData name="Joke Van Dyck" userId="d2db8b77-e775-4691-b452-dfb4c5e69ad0" providerId="ADAL" clId="{718A1F8B-89D5-46C2-9A0B-22611D42F75B}" dt="2023-11-17T17:45:26.531" v="2664" actId="6549"/>
          <ac:spMkLst>
            <pc:docMk/>
            <pc:sldMk cId="1298215838" sldId="497"/>
            <ac:spMk id="3" creationId="{2FEE657C-0DD8-0214-8E60-8D030DB54410}"/>
          </ac:spMkLst>
        </pc:spChg>
      </pc:sldChg>
      <pc:sldChg chg="delSp modSp new del mod">
        <pc:chgData name="Joke Van Dyck" userId="d2db8b77-e775-4691-b452-dfb4c5e69ad0" providerId="ADAL" clId="{718A1F8B-89D5-46C2-9A0B-22611D42F75B}" dt="2023-11-17T17:58:05.206" v="2687" actId="2696"/>
        <pc:sldMkLst>
          <pc:docMk/>
          <pc:sldMk cId="1159782124" sldId="498"/>
        </pc:sldMkLst>
        <pc:spChg chg="del">
          <ac:chgData name="Joke Van Dyck" userId="d2db8b77-e775-4691-b452-dfb4c5e69ad0" providerId="ADAL" clId="{718A1F8B-89D5-46C2-9A0B-22611D42F75B}" dt="2023-11-17T17:20:28.824" v="2086" actId="478"/>
          <ac:spMkLst>
            <pc:docMk/>
            <pc:sldMk cId="1159782124" sldId="498"/>
            <ac:spMk id="2" creationId="{2686AEB3-BA09-D0BD-4421-C91D989E940E}"/>
          </ac:spMkLst>
        </pc:spChg>
        <pc:spChg chg="mod">
          <ac:chgData name="Joke Van Dyck" userId="d2db8b77-e775-4691-b452-dfb4c5e69ad0" providerId="ADAL" clId="{718A1F8B-89D5-46C2-9A0B-22611D42F75B}" dt="2023-11-17T17:57:43.906" v="2686" actId="20577"/>
          <ac:spMkLst>
            <pc:docMk/>
            <pc:sldMk cId="1159782124" sldId="498"/>
            <ac:spMk id="3" creationId="{3C2CEE15-07A8-68A9-CB5C-36C704742E77}"/>
          </ac:spMkLst>
        </pc:spChg>
      </pc:sldChg>
      <pc:sldChg chg="modSp del mod">
        <pc:chgData name="Joke Van Dyck" userId="d2db8b77-e775-4691-b452-dfb4c5e69ad0" providerId="ADAL" clId="{718A1F8B-89D5-46C2-9A0B-22611D42F75B}" dt="2023-11-17T17:58:46.213" v="2693" actId="47"/>
        <pc:sldMkLst>
          <pc:docMk/>
          <pc:sldMk cId="1983891450" sldId="498"/>
        </pc:sldMkLst>
        <pc:spChg chg="mod">
          <ac:chgData name="Joke Van Dyck" userId="d2db8b77-e775-4691-b452-dfb4c5e69ad0" providerId="ADAL" clId="{718A1F8B-89D5-46C2-9A0B-22611D42F75B}" dt="2023-11-17T17:58:33.434" v="2688" actId="21"/>
          <ac:spMkLst>
            <pc:docMk/>
            <pc:sldMk cId="1983891450" sldId="498"/>
            <ac:spMk id="3" creationId="{3C2CEE15-07A8-68A9-CB5C-36C704742E77}"/>
          </ac:spMkLst>
        </pc:spChg>
      </pc:sldChg>
      <pc:sldChg chg="new del">
        <pc:chgData name="Joke Van Dyck" userId="d2db8b77-e775-4691-b452-dfb4c5e69ad0" providerId="ADAL" clId="{718A1F8B-89D5-46C2-9A0B-22611D42F75B}" dt="2023-11-17T17:19:32.274" v="1950" actId="680"/>
        <pc:sldMkLst>
          <pc:docMk/>
          <pc:sldMk cId="3380132476" sldId="498"/>
        </pc:sldMkLst>
      </pc:sldChg>
      <pc:sldChg chg="delSp modSp new mod ord">
        <pc:chgData name="Joke Van Dyck" userId="d2db8b77-e775-4691-b452-dfb4c5e69ad0" providerId="ADAL" clId="{718A1F8B-89D5-46C2-9A0B-22611D42F75B}" dt="2023-11-17T17:58:43.805" v="2692" actId="1076"/>
        <pc:sldMkLst>
          <pc:docMk/>
          <pc:sldMk cId="747567508" sldId="499"/>
        </pc:sldMkLst>
        <pc:spChg chg="del mod">
          <ac:chgData name="Joke Van Dyck" userId="d2db8b77-e775-4691-b452-dfb4c5e69ad0" providerId="ADAL" clId="{718A1F8B-89D5-46C2-9A0B-22611D42F75B}" dt="2023-11-17T17:29:57.737" v="2322" actId="478"/>
          <ac:spMkLst>
            <pc:docMk/>
            <pc:sldMk cId="747567508" sldId="499"/>
            <ac:spMk id="2" creationId="{DFF7D422-88DE-7CE0-EECE-5DBE6E33DD69}"/>
          </ac:spMkLst>
        </pc:spChg>
        <pc:spChg chg="mod">
          <ac:chgData name="Joke Van Dyck" userId="d2db8b77-e775-4691-b452-dfb4c5e69ad0" providerId="ADAL" clId="{718A1F8B-89D5-46C2-9A0B-22611D42F75B}" dt="2023-11-17T17:58:43.805" v="2692" actId="1076"/>
          <ac:spMkLst>
            <pc:docMk/>
            <pc:sldMk cId="747567508" sldId="499"/>
            <ac:spMk id="3" creationId="{8E1D0606-0C34-4C87-56BB-AD167982FC9B}"/>
          </ac:spMkLst>
        </pc:spChg>
      </pc:sldChg>
      <pc:sldChg chg="del">
        <pc:chgData name="Joke Van Dyck" userId="d2db8b77-e775-4691-b452-dfb4c5e69ad0" providerId="ADAL" clId="{718A1F8B-89D5-46C2-9A0B-22611D42F75B}" dt="2023-11-17T14:09:18.885" v="3" actId="47"/>
        <pc:sldMkLst>
          <pc:docMk/>
          <pc:sldMk cId="1636800748" sldId="499"/>
        </pc:sldMkLst>
      </pc:sldChg>
      <pc:sldChg chg="del">
        <pc:chgData name="Joke Van Dyck" userId="d2db8b77-e775-4691-b452-dfb4c5e69ad0" providerId="ADAL" clId="{718A1F8B-89D5-46C2-9A0B-22611D42F75B}" dt="2023-11-17T14:09:20.162" v="4" actId="47"/>
        <pc:sldMkLst>
          <pc:docMk/>
          <pc:sldMk cId="737711873" sldId="500"/>
        </pc:sldMkLst>
      </pc:sldChg>
      <pc:sldChg chg="addSp delSp modSp mod">
        <pc:chgData name="Joke Van Dyck" userId="d2db8b77-e775-4691-b452-dfb4c5e69ad0" providerId="ADAL" clId="{718A1F8B-89D5-46C2-9A0B-22611D42F75B}" dt="2023-11-17T17:59:53.026" v="2853" actId="5793"/>
        <pc:sldMkLst>
          <pc:docMk/>
          <pc:sldMk cId="3646922818" sldId="500"/>
        </pc:sldMkLst>
        <pc:spChg chg="add del mod">
          <ac:chgData name="Joke Van Dyck" userId="d2db8b77-e775-4691-b452-dfb4c5e69ad0" providerId="ADAL" clId="{718A1F8B-89D5-46C2-9A0B-22611D42F75B}" dt="2023-11-17T17:59:24.070" v="2725" actId="478"/>
          <ac:spMkLst>
            <pc:docMk/>
            <pc:sldMk cId="3646922818" sldId="500"/>
            <ac:spMk id="3" creationId="{F6C65DE8-885C-E75A-C499-0B04D08A70C6}"/>
          </ac:spMkLst>
        </pc:spChg>
        <pc:spChg chg="del">
          <ac:chgData name="Joke Van Dyck" userId="d2db8b77-e775-4691-b452-dfb4c5e69ad0" providerId="ADAL" clId="{718A1F8B-89D5-46C2-9A0B-22611D42F75B}" dt="2023-11-17T17:59:21.635" v="2724" actId="478"/>
          <ac:spMkLst>
            <pc:docMk/>
            <pc:sldMk cId="3646922818" sldId="500"/>
            <ac:spMk id="5" creationId="{84BDE667-FFB6-4713-AFEB-7C704234A8C0}"/>
          </ac:spMkLst>
        </pc:spChg>
        <pc:spChg chg="mod">
          <ac:chgData name="Joke Van Dyck" userId="d2db8b77-e775-4691-b452-dfb4c5e69ad0" providerId="ADAL" clId="{718A1F8B-89D5-46C2-9A0B-22611D42F75B}" dt="2023-11-17T17:59:53.026" v="2853" actId="5793"/>
          <ac:spMkLst>
            <pc:docMk/>
            <pc:sldMk cId="3646922818" sldId="500"/>
            <ac:spMk id="6" creationId="{CD165DFE-B826-4196-809C-227DBED2FBF3}"/>
          </ac:spMkLst>
        </pc:spChg>
      </pc:sldChg>
      <pc:sldChg chg="del">
        <pc:chgData name="Joke Van Dyck" userId="d2db8b77-e775-4691-b452-dfb4c5e69ad0" providerId="ADAL" clId="{718A1F8B-89D5-46C2-9A0B-22611D42F75B}" dt="2023-11-17T14:09:16.911" v="2" actId="47"/>
        <pc:sldMkLst>
          <pc:docMk/>
          <pc:sldMk cId="2404450363" sldId="5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2B40-E1C4-4D62-ADBF-78962224FC79}" type="datetimeFigureOut">
              <a:rPr lang="nl-BE" smtClean="0"/>
              <a:t>5/12/2023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88D-8B36-47BC-8230-9624D4BA2E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49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roz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9DEDE1-C518-4BBF-AD76-B06DFC125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52CE650-128D-4790-8081-F59DB6E2AE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0519" y="4096800"/>
            <a:ext cx="9121481" cy="27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4" y="1346400"/>
            <a:ext cx="5184000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7D5361-17F0-4800-AF5F-25F48162C8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1860550"/>
            <a:ext cx="5184775" cy="4032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3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E9328BF-F7A3-46D0-89E2-81B423DD9C5A}"/>
              </a:ext>
            </a:extLst>
          </p:cNvPr>
          <p:cNvSpPr/>
          <p:nvPr/>
        </p:nvSpPr>
        <p:spPr>
          <a:xfrm>
            <a:off x="6305564" y="0"/>
            <a:ext cx="5886117" cy="6858000"/>
          </a:xfrm>
          <a:custGeom>
            <a:avLst/>
            <a:gdLst>
              <a:gd name="connsiteX0" fmla="*/ 155560 w 5886117"/>
              <a:gd name="connsiteY0" fmla="*/ 0 h 6858000"/>
              <a:gd name="connsiteX1" fmla="*/ 1249665 w 5886117"/>
              <a:gd name="connsiteY1" fmla="*/ 6858000 h 6858000"/>
              <a:gd name="connsiteX2" fmla="*/ 5886118 w 5886117"/>
              <a:gd name="connsiteY2" fmla="*/ 6858000 h 6858000"/>
              <a:gd name="connsiteX3" fmla="*/ 5886118 w 5886117"/>
              <a:gd name="connsiteY3" fmla="*/ 0 h 6858000"/>
              <a:gd name="connsiteX4" fmla="*/ 155560 w 588611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6117" h="6858000">
                <a:moveTo>
                  <a:pt x="155560" y="0"/>
                </a:moveTo>
                <a:cubicBezTo>
                  <a:pt x="-264810" y="1907858"/>
                  <a:pt x="188898" y="4229735"/>
                  <a:pt x="1249665" y="6858000"/>
                </a:cubicBezTo>
                <a:lnTo>
                  <a:pt x="5886118" y="6858000"/>
                </a:lnTo>
                <a:lnTo>
                  <a:pt x="5886118" y="0"/>
                </a:lnTo>
                <a:lnTo>
                  <a:pt x="15556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0B0057-340C-4BD8-8D70-3490FB8E1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400"/>
            <a:ext cx="4667371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Klik om titel te bewerken</a:t>
            </a:r>
            <a:endParaRPr lang="nl-BE" dirty="0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150024FD-112C-42DA-85E3-4C3394D74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41FE53-F779-4166-BDD6-9A717DA372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2888" y="1855788"/>
            <a:ext cx="4676896" cy="4257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6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E90350-9941-4EBB-B9C7-30F6CB9D93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 dirty="0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C98E4D-DD86-43E2-8A52-A380C2C861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DD9C5945-6AC9-4B18-AAFB-BFF045079E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A74E70-44B8-4892-B91D-462E642347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013" y="1266563"/>
            <a:ext cx="10974387" cy="46323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7578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roz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 u="none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Voornaam Naam</a:t>
            </a:r>
          </a:p>
          <a:p>
            <a:pPr lvl="0"/>
            <a:r>
              <a:rPr lang="nl-NL" dirty="0"/>
              <a:t>E-mail</a:t>
            </a:r>
          </a:p>
          <a:p>
            <a:pPr lvl="0"/>
            <a:r>
              <a:rPr lang="nl-NL" dirty="0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3924482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roo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E1EEA49-0D4D-48F8-B30C-E33BB9112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3" y="4564566"/>
            <a:ext cx="8002587" cy="37471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AD3C0C-A058-46BF-98BE-1F0DD80DD8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660278"/>
            <a:ext cx="3142800" cy="31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o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5229288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5229288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roo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536F92E-8A97-4DC0-9CA8-B4E8D77A0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29000"/>
            <a:ext cx="8791200" cy="342567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99DEDE1-C518-4BBF-AD76-B06DFC1253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6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ro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9DEDE1-C518-4BBF-AD76-B06DFC1253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52CE650-128D-4790-8081-F59DB6E2AE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0519" y="4096800"/>
            <a:ext cx="9121481" cy="27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gro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924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subtitel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FC302-3813-47CC-9853-C3038CE1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0255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90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roz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415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subtitel te bewerken</a:t>
            </a:r>
            <a:endParaRPr lang="nl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E4FBB3-F6D8-4BCC-8CED-FBDCC5367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86BF47B-F9F1-41F1-8E49-02EC743DC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5336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446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924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subtitel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FC302-3813-47CC-9853-C3038CE1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0255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4407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roo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415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subtitel te bewerken</a:t>
            </a:r>
            <a:endParaRPr lang="nl-BE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7D1669A-90C2-4DE1-A66E-469A10549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660278"/>
            <a:ext cx="3142800" cy="3199942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E1EEA49-0D4D-48F8-B30C-E33BB9112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5336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10813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roz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415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subtitel te bewerken</a:t>
            </a:r>
            <a:endParaRPr lang="nl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DE4FBB3-F6D8-4BCC-8CED-FBDCC5367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86BF47B-F9F1-41F1-8E49-02EC743DC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5336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64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groen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657600" cy="1552902"/>
          </a:xfrm>
        </p:spPr>
        <p:txBody>
          <a:bodyPr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titel van presentatie te bewerken</a:t>
            </a:r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074AA035-D57D-4F6D-9D27-F81F3DB7EB63}"/>
              </a:ext>
            </a:extLst>
          </p:cNvPr>
          <p:cNvSpPr/>
          <p:nvPr/>
        </p:nvSpPr>
        <p:spPr>
          <a:xfrm>
            <a:off x="4470344" y="0"/>
            <a:ext cx="7721338" cy="6858000"/>
          </a:xfrm>
          <a:custGeom>
            <a:avLst/>
            <a:gdLst>
              <a:gd name="connsiteX0" fmla="*/ 2104129 w 7721338"/>
              <a:gd name="connsiteY0" fmla="*/ 0 h 6858000"/>
              <a:gd name="connsiteX1" fmla="*/ 1223066 w 7721338"/>
              <a:gd name="connsiteY1" fmla="*/ 6858000 h 6858000"/>
              <a:gd name="connsiteX2" fmla="*/ 7721338 w 7721338"/>
              <a:gd name="connsiteY2" fmla="*/ 6858000 h 6858000"/>
              <a:gd name="connsiteX3" fmla="*/ 7721338 w 7721338"/>
              <a:gd name="connsiteY3" fmla="*/ 0 h 6858000"/>
              <a:gd name="connsiteX4" fmla="*/ 2104129 w 77213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1338" h="6858000">
                <a:moveTo>
                  <a:pt x="2104129" y="0"/>
                </a:moveTo>
                <a:cubicBezTo>
                  <a:pt x="-1040392" y="1350963"/>
                  <a:pt x="-68207" y="4599940"/>
                  <a:pt x="1223066" y="6858000"/>
                </a:cubicBezTo>
                <a:lnTo>
                  <a:pt x="7721338" y="6858000"/>
                </a:lnTo>
                <a:lnTo>
                  <a:pt x="7721338" y="0"/>
                </a:lnTo>
                <a:lnTo>
                  <a:pt x="210412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2150387A-9AAD-4827-9A0E-05F73453FE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85A62A-E43E-484D-ABEE-441A80CFE5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2838102"/>
            <a:ext cx="3657600" cy="312330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96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4407535" cy="1552902"/>
          </a:xfrm>
        </p:spPr>
        <p:txBody>
          <a:bodyPr wrap="square" bIns="180000" anchor="t" anchorCtr="0">
            <a:spAutoFit/>
          </a:bodyPr>
          <a:lstStyle/>
          <a:p>
            <a:r>
              <a:rPr lang="nl-NL"/>
              <a:t>Klik om titel van presentatie te bewerken</a:t>
            </a:r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12986CAC-D495-4EEB-AC78-D2DEE534BDEA}"/>
              </a:ext>
            </a:extLst>
          </p:cNvPr>
          <p:cNvSpPr/>
          <p:nvPr/>
        </p:nvSpPr>
        <p:spPr>
          <a:xfrm>
            <a:off x="5015548" y="0"/>
            <a:ext cx="7176452" cy="6858000"/>
          </a:xfrm>
          <a:custGeom>
            <a:avLst/>
            <a:gdLst>
              <a:gd name="connsiteX0" fmla="*/ 0 w 7176452"/>
              <a:gd name="connsiteY0" fmla="*/ 0 h 6858000"/>
              <a:gd name="connsiteX1" fmla="*/ 790575 w 7176452"/>
              <a:gd name="connsiteY1" fmla="*/ 3905885 h 6858000"/>
              <a:gd name="connsiteX2" fmla="*/ 2219008 w 7176452"/>
              <a:gd name="connsiteY2" fmla="*/ 6858000 h 6858000"/>
              <a:gd name="connsiteX3" fmla="*/ 7176453 w 7176452"/>
              <a:gd name="connsiteY3" fmla="*/ 6858000 h 6858000"/>
              <a:gd name="connsiteX4" fmla="*/ 7176453 w 7176452"/>
              <a:gd name="connsiteY4" fmla="*/ 0 h 6858000"/>
              <a:gd name="connsiteX5" fmla="*/ 0 w 71764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452" h="6858000">
                <a:moveTo>
                  <a:pt x="0" y="0"/>
                </a:moveTo>
                <a:cubicBezTo>
                  <a:pt x="163195" y="1194118"/>
                  <a:pt x="452120" y="2534285"/>
                  <a:pt x="790575" y="3905885"/>
                </a:cubicBezTo>
                <a:cubicBezTo>
                  <a:pt x="1123633" y="5233035"/>
                  <a:pt x="1624013" y="6197918"/>
                  <a:pt x="2219008" y="6858000"/>
                </a:cubicBezTo>
                <a:lnTo>
                  <a:pt x="7176453" y="6858000"/>
                </a:lnTo>
                <a:lnTo>
                  <a:pt x="71764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77B4AE3B-1A66-4561-9149-CE6A3C8DF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9C17B-C0FA-48D5-B991-F6B46C66E9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2838102"/>
            <a:ext cx="4407534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58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od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981572" cy="1552902"/>
          </a:xfrm>
        </p:spPr>
        <p:txBody>
          <a:bodyPr wrap="square" bIns="180000" anchor="t" anchorCtr="0">
            <a:spAutoFit/>
          </a:bodyPr>
          <a:lstStyle/>
          <a:p>
            <a:r>
              <a:rPr lang="nl-NL"/>
              <a:t>Klik om titel van presentatie te bewerken</a:t>
            </a:r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C2F55376-C323-4759-803E-DDFAC49639DA}"/>
              </a:ext>
            </a:extLst>
          </p:cNvPr>
          <p:cNvSpPr/>
          <p:nvPr/>
        </p:nvSpPr>
        <p:spPr>
          <a:xfrm>
            <a:off x="4349749" y="0"/>
            <a:ext cx="7842568" cy="6858000"/>
          </a:xfrm>
          <a:custGeom>
            <a:avLst/>
            <a:gdLst>
              <a:gd name="connsiteX0" fmla="*/ 3333116 w 7842568"/>
              <a:gd name="connsiteY0" fmla="*/ 0 h 6858000"/>
              <a:gd name="connsiteX1" fmla="*/ 403543 w 7842568"/>
              <a:gd name="connsiteY1" fmla="*/ 3025140 h 6858000"/>
              <a:gd name="connsiteX2" fmla="*/ 5384483 w 7842568"/>
              <a:gd name="connsiteY2" fmla="*/ 6858000 h 6858000"/>
              <a:gd name="connsiteX3" fmla="*/ 7842568 w 7842568"/>
              <a:gd name="connsiteY3" fmla="*/ 6858000 h 6858000"/>
              <a:gd name="connsiteX4" fmla="*/ 7842568 w 7842568"/>
              <a:gd name="connsiteY4" fmla="*/ 0 h 6858000"/>
              <a:gd name="connsiteX5" fmla="*/ 3333116 w 784256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2568" h="6858000">
                <a:moveTo>
                  <a:pt x="3333116" y="0"/>
                </a:moveTo>
                <a:cubicBezTo>
                  <a:pt x="1900238" y="825500"/>
                  <a:pt x="935673" y="2195195"/>
                  <a:pt x="403543" y="3025140"/>
                </a:cubicBezTo>
                <a:cubicBezTo>
                  <a:pt x="-1148080" y="5448300"/>
                  <a:pt x="2044700" y="6291263"/>
                  <a:pt x="5384483" y="6858000"/>
                </a:cubicBezTo>
                <a:lnTo>
                  <a:pt x="7842568" y="6858000"/>
                </a:lnTo>
                <a:lnTo>
                  <a:pt x="7842568" y="0"/>
                </a:lnTo>
                <a:lnTo>
                  <a:pt x="3333116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652EFB22-C155-4197-8307-3A2E925570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3567A5-EDEF-4242-B486-D5ED9513AA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2" y="2838102"/>
            <a:ext cx="3981571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65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ze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4113456" cy="1552902"/>
          </a:xfrm>
        </p:spPr>
        <p:txBody>
          <a:bodyPr wrap="square" bIns="180000" anchor="t" anchorCtr="0">
            <a:spAutoFit/>
          </a:bodyPr>
          <a:lstStyle/>
          <a:p>
            <a:r>
              <a:rPr lang="nl-NL"/>
              <a:t>Klik om titel van presentatie te bewerken</a:t>
            </a:r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F46289F7-5ED6-4985-B8F7-25CD6EB8811C}"/>
              </a:ext>
            </a:extLst>
          </p:cNvPr>
          <p:cNvSpPr/>
          <p:nvPr/>
        </p:nvSpPr>
        <p:spPr>
          <a:xfrm>
            <a:off x="4174652" y="0"/>
            <a:ext cx="8017348" cy="6858000"/>
          </a:xfrm>
          <a:custGeom>
            <a:avLst/>
            <a:gdLst>
              <a:gd name="connsiteX0" fmla="*/ 2473480 w 8017348"/>
              <a:gd name="connsiteY0" fmla="*/ 0 h 6858000"/>
              <a:gd name="connsiteX1" fmla="*/ 3648 w 8017348"/>
              <a:gd name="connsiteY1" fmla="*/ 5375275 h 6858000"/>
              <a:gd name="connsiteX2" fmla="*/ 210340 w 8017348"/>
              <a:gd name="connsiteY2" fmla="*/ 6858000 h 6858000"/>
              <a:gd name="connsiteX3" fmla="*/ 8017348 w 8017348"/>
              <a:gd name="connsiteY3" fmla="*/ 6858000 h 6858000"/>
              <a:gd name="connsiteX4" fmla="*/ 8017348 w 8017348"/>
              <a:gd name="connsiteY4" fmla="*/ 0 h 6858000"/>
              <a:gd name="connsiteX5" fmla="*/ 2473480 w 801734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7348" h="6858000">
                <a:moveTo>
                  <a:pt x="2473480" y="0"/>
                </a:moveTo>
                <a:cubicBezTo>
                  <a:pt x="1072670" y="1901190"/>
                  <a:pt x="64290" y="3873818"/>
                  <a:pt x="3648" y="5375275"/>
                </a:cubicBezTo>
                <a:cubicBezTo>
                  <a:pt x="-17942" y="5900738"/>
                  <a:pt x="56988" y="6398895"/>
                  <a:pt x="210340" y="6858000"/>
                </a:cubicBezTo>
                <a:lnTo>
                  <a:pt x="8017348" y="6858000"/>
                </a:lnTo>
                <a:lnTo>
                  <a:pt x="8017348" y="0"/>
                </a:lnTo>
                <a:lnTo>
                  <a:pt x="247348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CF02546C-BCAC-4A50-BBA4-18138843E3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4828B5-733A-4B34-A14D-B0A2A2FDB8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2" y="2838712"/>
            <a:ext cx="4113455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24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867272" cy="1095854"/>
          </a:xfrm>
        </p:spPr>
        <p:txBody>
          <a:bodyPr wrap="square"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26C679C-015E-4E14-8423-53D29BDAE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0519" y="4096800"/>
            <a:ext cx="9121481" cy="2761200"/>
          </a:xfrm>
          <a:prstGeom prst="rect">
            <a:avLst/>
          </a:prstGeom>
        </p:spPr>
      </p:pic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47867A1B-DAEE-4DDD-88AC-E0B572DDF6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744496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358039-2512-4029-AABD-5919B55450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2381055"/>
            <a:ext cx="3867272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826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911233" cy="1095854"/>
          </a:xfrm>
        </p:spPr>
        <p:txBody>
          <a:bodyPr wrap="square"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7AEA56BD-BC89-42AB-B724-9F31E36E1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59C444C-F25B-4354-BD30-F3CCA4B044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13" y="2381250"/>
            <a:ext cx="3911232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4912CE-DA03-4836-BFDA-BF0F44C22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9376" y="0"/>
            <a:ext cx="4542624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876064" cy="1095854"/>
          </a:xfrm>
        </p:spPr>
        <p:txBody>
          <a:bodyPr wrap="square"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tekst te bewerken</a:t>
            </a:r>
            <a:endParaRPr lang="nl-BE"/>
          </a:p>
        </p:txBody>
      </p:sp>
      <p:sp>
        <p:nvSpPr>
          <p:cNvPr id="13" name="Tijdelijke aanduiding voor tekst 14">
            <a:extLst>
              <a:ext uri="{FF2B5EF4-FFF2-40B4-BE49-F238E27FC236}">
                <a16:creationId xmlns:a16="http://schemas.microsoft.com/office/drawing/2014/main" id="{70EFF7C4-8B76-4FFA-91A8-4B0A648746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FF9E42-A84A-4884-8CFD-586F0329D8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2" y="2381250"/>
            <a:ext cx="3876063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26C679C-015E-4E14-8423-53D29BDAE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56466" y="4096800"/>
            <a:ext cx="4235534" cy="27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902441" cy="1095854"/>
          </a:xfrm>
        </p:spPr>
        <p:txBody>
          <a:bodyPr wrap="square" bIns="180000"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Klik om titel te bewerken</a:t>
            </a:r>
            <a:endParaRPr lang="nl-B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7AF4A0-D5CA-4C25-876F-4FA213B4B5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8792" y="2782800"/>
            <a:ext cx="3913208" cy="4075200"/>
          </a:xfrm>
          <a:prstGeom prst="rect">
            <a:avLst/>
          </a:prstGeom>
        </p:spPr>
      </p:pic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63A68D3D-3607-463B-8AA5-56C0199F5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9DD6429-BDB5-44BC-871C-317B398E97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2381250"/>
            <a:ext cx="3902440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112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884856" cy="1095854"/>
          </a:xfrm>
        </p:spPr>
        <p:txBody>
          <a:bodyPr wrap="square"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tekst te bewerken</a:t>
            </a:r>
            <a:endParaRPr lang="nl-B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7AF4A0-D5CA-4C25-876F-4FA213B4B5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8792" y="2782800"/>
            <a:ext cx="3913208" cy="4075200"/>
          </a:xfrm>
          <a:prstGeom prst="rect">
            <a:avLst/>
          </a:prstGeom>
        </p:spPr>
      </p:pic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63A68D3D-3607-463B-8AA5-56C0199F5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9DD6429-BDB5-44BC-871C-317B398E97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2" y="2381250"/>
            <a:ext cx="3884855" cy="312330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75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3D68BA-08C7-4593-9C65-EA934A2E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FED013-F3D7-4CE3-9B08-C3126A1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2F98CC69-A159-404C-8E4F-26BF21A856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1920002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inhoud of agenda</a:t>
            </a:r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C2760A-9386-4938-89C1-0D1A42312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87DAE5-9AFF-4288-A9C7-4D9F3ED0C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6B73368B-310E-4AC7-8BA0-CCF1AF9A35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03363" y="1529493"/>
            <a:ext cx="10079037" cy="4369395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6091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6EA66-9B5E-46CA-98BD-46A08552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55F49-84DA-4EC5-9A21-57052BA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277C8C-CCDB-4A66-9F3F-DBC0A2657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3B0CA71-35F8-4B7F-8519-6DB56C299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A0B6430-6072-49C4-8D57-B6D29D6E6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1906434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inhoud of agenda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76B563-476F-4124-BED0-BBCE9A343C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12888" y="1529989"/>
            <a:ext cx="10069512" cy="4368899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3942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3D68BA-08C7-4593-9C65-EA934A2E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FED013-F3D7-4CE3-9B08-C3126A1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2F98CC69-A159-404C-8E4F-26BF21A856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1906434" cy="40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inhoud of agenda</a:t>
            </a:r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C2760A-9386-4938-89C1-0D1A42312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06C7C3-2F50-4395-ACD1-8F08AEED6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CF4547-5218-4A28-BBD1-971FA04D89F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2799" y="1529981"/>
            <a:ext cx="10059601" cy="436890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5949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3D68BA-08C7-4593-9C65-EA934A2E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FED013-F3D7-4CE3-9B08-C3126A1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2F98CC69-A159-404C-8E4F-26BF21A856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1906434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inhoud of agenda</a:t>
            </a:r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C2760A-9386-4938-89C1-0D1A42312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1F3D10D-85CA-4BF5-A44C-6A5B996345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B8CBD-44F9-4A7B-B261-4FC266899D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03363" y="1530109"/>
            <a:ext cx="10079037" cy="4368779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3pPr marL="700088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6127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gro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6C9E95-1388-4BF9-941F-9810153CFC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0417" y="3265200"/>
            <a:ext cx="8061583" cy="35928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10974388" cy="638806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34616"/>
            <a:ext cx="10974388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06C3556B-DF68-49C8-B908-37E46AE034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3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paa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10974388" cy="638806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49032"/>
            <a:ext cx="10974387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EEE102-BEA5-4A1E-9EF9-F72DE66DBC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3967200"/>
            <a:ext cx="6648839" cy="2890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89D02E7-F526-45AB-9CBE-BE7EFE645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972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roo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6C9E95-1388-4BF9-941F-9810153CFC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0417" y="3265200"/>
            <a:ext cx="8061583" cy="35928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10974388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27641"/>
            <a:ext cx="10974388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06C3556B-DF68-49C8-B908-37E46AE034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1487079" cy="40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topicelement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AEB4D06-E6A1-4F57-89F0-C7FD9A4C73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64814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8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ro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6C9E95-1388-4BF9-941F-9810153CFC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0417" y="3265200"/>
            <a:ext cx="8061583" cy="35928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8229600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44430"/>
            <a:ext cx="8229600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06C3556B-DF68-49C8-B908-37E46AE034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AEB4D06-E6A1-4F57-89F0-C7FD9A4C73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64814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8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6B63A96B-290F-4EA3-8F37-7535F62F5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849688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1" y="2430475"/>
            <a:ext cx="3849687" cy="1260475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D463BA4-6F95-4D3A-B0A7-6464ADC9B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97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roze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85200"/>
            <a:ext cx="4210172" cy="1095854"/>
          </a:xfrm>
        </p:spPr>
        <p:txBody>
          <a:bodyPr wrap="square" bIns="180000" anchor="t" anchorCtr="0">
            <a:sp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F46289F7-5ED6-4985-B8F7-25CD6EB8811C}"/>
              </a:ext>
            </a:extLst>
          </p:cNvPr>
          <p:cNvSpPr/>
          <p:nvPr/>
        </p:nvSpPr>
        <p:spPr>
          <a:xfrm>
            <a:off x="4174652" y="0"/>
            <a:ext cx="8017348" cy="6858000"/>
          </a:xfrm>
          <a:custGeom>
            <a:avLst/>
            <a:gdLst>
              <a:gd name="connsiteX0" fmla="*/ 2473480 w 8017348"/>
              <a:gd name="connsiteY0" fmla="*/ 0 h 6858000"/>
              <a:gd name="connsiteX1" fmla="*/ 3648 w 8017348"/>
              <a:gd name="connsiteY1" fmla="*/ 5375275 h 6858000"/>
              <a:gd name="connsiteX2" fmla="*/ 210340 w 8017348"/>
              <a:gd name="connsiteY2" fmla="*/ 6858000 h 6858000"/>
              <a:gd name="connsiteX3" fmla="*/ 8017348 w 8017348"/>
              <a:gd name="connsiteY3" fmla="*/ 6858000 h 6858000"/>
              <a:gd name="connsiteX4" fmla="*/ 8017348 w 8017348"/>
              <a:gd name="connsiteY4" fmla="*/ 0 h 6858000"/>
              <a:gd name="connsiteX5" fmla="*/ 2473480 w 801734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7348" h="6858000">
                <a:moveTo>
                  <a:pt x="2473480" y="0"/>
                </a:moveTo>
                <a:cubicBezTo>
                  <a:pt x="1072670" y="1901190"/>
                  <a:pt x="64290" y="3873818"/>
                  <a:pt x="3648" y="5375275"/>
                </a:cubicBezTo>
                <a:cubicBezTo>
                  <a:pt x="-17942" y="5900738"/>
                  <a:pt x="56988" y="6398895"/>
                  <a:pt x="210340" y="6858000"/>
                </a:cubicBezTo>
                <a:lnTo>
                  <a:pt x="8017348" y="6858000"/>
                </a:lnTo>
                <a:lnTo>
                  <a:pt x="8017348" y="0"/>
                </a:lnTo>
                <a:lnTo>
                  <a:pt x="247348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CF02546C-BCAC-4A50-BBA4-18138843E3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4828B5-733A-4B34-A14D-B0A2A2FDB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2" y="2381250"/>
            <a:ext cx="4210171" cy="650884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8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vlak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433B486-B578-439B-868B-40BC9BDADD51}"/>
              </a:ext>
            </a:extLst>
          </p:cNvPr>
          <p:cNvSpPr/>
          <p:nvPr/>
        </p:nvSpPr>
        <p:spPr>
          <a:xfrm>
            <a:off x="4670269" y="0"/>
            <a:ext cx="7522365" cy="6858000"/>
          </a:xfrm>
          <a:custGeom>
            <a:avLst/>
            <a:gdLst>
              <a:gd name="connsiteX0" fmla="*/ 2473480 w 7522365"/>
              <a:gd name="connsiteY0" fmla="*/ 0 h 6858000"/>
              <a:gd name="connsiteX1" fmla="*/ 3648 w 7522365"/>
              <a:gd name="connsiteY1" fmla="*/ 5375275 h 6858000"/>
              <a:gd name="connsiteX2" fmla="*/ 210340 w 7522365"/>
              <a:gd name="connsiteY2" fmla="*/ 6858000 h 6858000"/>
              <a:gd name="connsiteX3" fmla="*/ 7522365 w 7522365"/>
              <a:gd name="connsiteY3" fmla="*/ 6858000 h 6858000"/>
              <a:gd name="connsiteX4" fmla="*/ 7522365 w 7522365"/>
              <a:gd name="connsiteY4" fmla="*/ 0 h 6858000"/>
              <a:gd name="connsiteX5" fmla="*/ 2473480 w 752236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2365" h="6858000">
                <a:moveTo>
                  <a:pt x="2473480" y="0"/>
                </a:moveTo>
                <a:cubicBezTo>
                  <a:pt x="1072670" y="1901190"/>
                  <a:pt x="64290" y="3873818"/>
                  <a:pt x="3648" y="5375275"/>
                </a:cubicBezTo>
                <a:cubicBezTo>
                  <a:pt x="-17942" y="5900738"/>
                  <a:pt x="56988" y="6398895"/>
                  <a:pt x="210340" y="6858000"/>
                </a:cubicBezTo>
                <a:lnTo>
                  <a:pt x="7522365" y="6858000"/>
                </a:lnTo>
                <a:lnTo>
                  <a:pt x="7522365" y="0"/>
                </a:lnTo>
                <a:lnTo>
                  <a:pt x="247348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4680268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2" y="2430475"/>
            <a:ext cx="4680268" cy="650884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55D402E0-1993-4E95-9853-AF2C7D602A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6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vlak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433B486-B578-439B-868B-40BC9BDADD51}"/>
              </a:ext>
            </a:extLst>
          </p:cNvPr>
          <p:cNvSpPr/>
          <p:nvPr/>
        </p:nvSpPr>
        <p:spPr>
          <a:xfrm>
            <a:off x="4670269" y="0"/>
            <a:ext cx="7522365" cy="6858000"/>
          </a:xfrm>
          <a:custGeom>
            <a:avLst/>
            <a:gdLst>
              <a:gd name="connsiteX0" fmla="*/ 2473480 w 7522365"/>
              <a:gd name="connsiteY0" fmla="*/ 0 h 6858000"/>
              <a:gd name="connsiteX1" fmla="*/ 3648 w 7522365"/>
              <a:gd name="connsiteY1" fmla="*/ 5375275 h 6858000"/>
              <a:gd name="connsiteX2" fmla="*/ 210340 w 7522365"/>
              <a:gd name="connsiteY2" fmla="*/ 6858000 h 6858000"/>
              <a:gd name="connsiteX3" fmla="*/ 7522365 w 7522365"/>
              <a:gd name="connsiteY3" fmla="*/ 6858000 h 6858000"/>
              <a:gd name="connsiteX4" fmla="*/ 7522365 w 7522365"/>
              <a:gd name="connsiteY4" fmla="*/ 0 h 6858000"/>
              <a:gd name="connsiteX5" fmla="*/ 2473480 w 752236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2365" h="6858000">
                <a:moveTo>
                  <a:pt x="2473480" y="0"/>
                </a:moveTo>
                <a:cubicBezTo>
                  <a:pt x="1072670" y="1901190"/>
                  <a:pt x="64290" y="3873818"/>
                  <a:pt x="3648" y="5375275"/>
                </a:cubicBezTo>
                <a:cubicBezTo>
                  <a:pt x="-17942" y="5900738"/>
                  <a:pt x="56988" y="6398895"/>
                  <a:pt x="210340" y="6858000"/>
                </a:cubicBezTo>
                <a:lnTo>
                  <a:pt x="7522365" y="6858000"/>
                </a:lnTo>
                <a:lnTo>
                  <a:pt x="7522365" y="0"/>
                </a:lnTo>
                <a:lnTo>
                  <a:pt x="247348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4680268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2" y="2430475"/>
            <a:ext cx="4680268" cy="650884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55D402E0-1993-4E95-9853-AF2C7D602A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9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vlak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433B486-B578-439B-868B-40BC9BDADD51}"/>
              </a:ext>
            </a:extLst>
          </p:cNvPr>
          <p:cNvSpPr/>
          <p:nvPr/>
        </p:nvSpPr>
        <p:spPr>
          <a:xfrm>
            <a:off x="4670269" y="0"/>
            <a:ext cx="7522365" cy="6858000"/>
          </a:xfrm>
          <a:custGeom>
            <a:avLst/>
            <a:gdLst>
              <a:gd name="connsiteX0" fmla="*/ 2473480 w 7522365"/>
              <a:gd name="connsiteY0" fmla="*/ 0 h 6858000"/>
              <a:gd name="connsiteX1" fmla="*/ 3648 w 7522365"/>
              <a:gd name="connsiteY1" fmla="*/ 5375275 h 6858000"/>
              <a:gd name="connsiteX2" fmla="*/ 210340 w 7522365"/>
              <a:gd name="connsiteY2" fmla="*/ 6858000 h 6858000"/>
              <a:gd name="connsiteX3" fmla="*/ 7522365 w 7522365"/>
              <a:gd name="connsiteY3" fmla="*/ 6858000 h 6858000"/>
              <a:gd name="connsiteX4" fmla="*/ 7522365 w 7522365"/>
              <a:gd name="connsiteY4" fmla="*/ 0 h 6858000"/>
              <a:gd name="connsiteX5" fmla="*/ 2473480 w 752236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2365" h="6858000">
                <a:moveTo>
                  <a:pt x="2473480" y="0"/>
                </a:moveTo>
                <a:cubicBezTo>
                  <a:pt x="1072670" y="1901190"/>
                  <a:pt x="64290" y="3873818"/>
                  <a:pt x="3648" y="5375275"/>
                </a:cubicBezTo>
                <a:cubicBezTo>
                  <a:pt x="-17942" y="5900738"/>
                  <a:pt x="56988" y="6398895"/>
                  <a:pt x="210340" y="6858000"/>
                </a:cubicBezTo>
                <a:lnTo>
                  <a:pt x="7522365" y="6858000"/>
                </a:lnTo>
                <a:lnTo>
                  <a:pt x="7522365" y="0"/>
                </a:lnTo>
                <a:lnTo>
                  <a:pt x="247348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4680268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2" y="2430475"/>
            <a:ext cx="4680268" cy="650884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55D402E0-1993-4E95-9853-AF2C7D602A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2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vlak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433B486-B578-439B-868B-40BC9BDADD51}"/>
              </a:ext>
            </a:extLst>
          </p:cNvPr>
          <p:cNvSpPr/>
          <p:nvPr/>
        </p:nvSpPr>
        <p:spPr>
          <a:xfrm>
            <a:off x="4670269" y="0"/>
            <a:ext cx="7522365" cy="6858000"/>
          </a:xfrm>
          <a:custGeom>
            <a:avLst/>
            <a:gdLst>
              <a:gd name="connsiteX0" fmla="*/ 2473480 w 7522365"/>
              <a:gd name="connsiteY0" fmla="*/ 0 h 6858000"/>
              <a:gd name="connsiteX1" fmla="*/ 3648 w 7522365"/>
              <a:gd name="connsiteY1" fmla="*/ 5375275 h 6858000"/>
              <a:gd name="connsiteX2" fmla="*/ 210340 w 7522365"/>
              <a:gd name="connsiteY2" fmla="*/ 6858000 h 6858000"/>
              <a:gd name="connsiteX3" fmla="*/ 7522365 w 7522365"/>
              <a:gd name="connsiteY3" fmla="*/ 6858000 h 6858000"/>
              <a:gd name="connsiteX4" fmla="*/ 7522365 w 7522365"/>
              <a:gd name="connsiteY4" fmla="*/ 0 h 6858000"/>
              <a:gd name="connsiteX5" fmla="*/ 2473480 w 752236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2365" h="6858000">
                <a:moveTo>
                  <a:pt x="2473480" y="0"/>
                </a:moveTo>
                <a:cubicBezTo>
                  <a:pt x="1072670" y="1901190"/>
                  <a:pt x="64290" y="3873818"/>
                  <a:pt x="3648" y="5375275"/>
                </a:cubicBezTo>
                <a:cubicBezTo>
                  <a:pt x="-17942" y="5900738"/>
                  <a:pt x="56988" y="6398895"/>
                  <a:pt x="210340" y="6858000"/>
                </a:cubicBezTo>
                <a:lnTo>
                  <a:pt x="7522365" y="6858000"/>
                </a:lnTo>
                <a:lnTo>
                  <a:pt x="7522365" y="0"/>
                </a:lnTo>
                <a:lnTo>
                  <a:pt x="247348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4680268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2" y="2430475"/>
            <a:ext cx="4680268" cy="650884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55D402E0-1993-4E95-9853-AF2C7D602A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6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C7FA86-5274-404E-B848-186E37ADF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800" y="5898888"/>
            <a:ext cx="5201354" cy="12924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D836F9CF-CA35-46C3-8B70-8D695FED9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07CB872-31B7-4D48-A08C-5FB778F50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2" y="1346721"/>
            <a:ext cx="10059988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6B6C37-ACCC-451F-AE35-1DF897F972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10059987" cy="4038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808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8F2365C-4AE8-4688-816C-4E26CACD9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126" y="-374400"/>
            <a:ext cx="5975874" cy="16344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7223AB8F-ABC0-4E9B-83B9-75BFA859E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3F167A0-0B18-4527-8B5D-456305F97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10056000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7F9960-E6BF-4826-9A48-E73ADF671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1639" y="1860878"/>
            <a:ext cx="10056000" cy="40382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623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37DB278-A57A-4A0A-9847-09E3EE44D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2436" y="0"/>
            <a:ext cx="2049564" cy="32076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BFDD5469-972C-445B-80E7-581EE41BEC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FC96CE-4413-47E3-95A9-46148FD30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8736012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951A4F5-FFBC-476D-9920-77ECC28DE5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8736012" cy="4252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57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37DB278-A57A-4A0A-9847-09E3EE44D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2436" y="0"/>
            <a:ext cx="2049564" cy="32076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BFDD5469-972C-445B-80E7-581EE41BEC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FC96CE-4413-47E3-95A9-46148FD30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8736012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472EA4A-90B0-410E-83FE-9456C367B1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8736012" cy="4252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747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_recht_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400"/>
            <a:ext cx="5274039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8B64C5-4AE2-4942-8AD0-06FEE924F4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2" y="1860550"/>
            <a:ext cx="5274041" cy="4032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65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_recht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400"/>
            <a:ext cx="5265247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5CA0DC-B851-4597-960F-575F4BF855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2" y="1860550"/>
            <a:ext cx="5265249" cy="4032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386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ro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3D68BA-08C7-4593-9C65-EA934A2E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FED013-F3D7-4CE3-9B08-C3126A1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2F98CC69-A159-404C-8E4F-26BF21A856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1014266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agenda</a:t>
            </a:r>
            <a:endParaRPr lang="nl-B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DC2760A-9386-4938-89C1-0D1A42312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EE2EB02-E35A-4D4B-832F-F501F0F34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7F7D17-C9A7-4A7E-9B3A-89B649A60E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013" y="1522412"/>
            <a:ext cx="10973975" cy="4289425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54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_recht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400"/>
            <a:ext cx="5274039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27810F-B0DD-4F33-B6ED-C406A5E90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2" y="1860550"/>
            <a:ext cx="5274041" cy="4032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312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vlak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E9328BF-F7A3-46D0-89E2-81B423DD9C5A}"/>
              </a:ext>
            </a:extLst>
          </p:cNvPr>
          <p:cNvSpPr/>
          <p:nvPr/>
        </p:nvSpPr>
        <p:spPr>
          <a:xfrm>
            <a:off x="6305564" y="0"/>
            <a:ext cx="5886117" cy="6858000"/>
          </a:xfrm>
          <a:custGeom>
            <a:avLst/>
            <a:gdLst>
              <a:gd name="connsiteX0" fmla="*/ 155560 w 5886117"/>
              <a:gd name="connsiteY0" fmla="*/ 0 h 6858000"/>
              <a:gd name="connsiteX1" fmla="*/ 1249665 w 5886117"/>
              <a:gd name="connsiteY1" fmla="*/ 6858000 h 6858000"/>
              <a:gd name="connsiteX2" fmla="*/ 5886118 w 5886117"/>
              <a:gd name="connsiteY2" fmla="*/ 6858000 h 6858000"/>
              <a:gd name="connsiteX3" fmla="*/ 5886118 w 5886117"/>
              <a:gd name="connsiteY3" fmla="*/ 0 h 6858000"/>
              <a:gd name="connsiteX4" fmla="*/ 155560 w 588611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6117" h="6858000">
                <a:moveTo>
                  <a:pt x="155560" y="0"/>
                </a:moveTo>
                <a:cubicBezTo>
                  <a:pt x="-264810" y="1907858"/>
                  <a:pt x="188898" y="4229735"/>
                  <a:pt x="1249665" y="6858000"/>
                </a:cubicBezTo>
                <a:lnTo>
                  <a:pt x="5886118" y="6858000"/>
                </a:lnTo>
                <a:lnTo>
                  <a:pt x="5886118" y="0"/>
                </a:lnTo>
                <a:lnTo>
                  <a:pt x="15556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0B0057-340C-4BD8-8D70-3490FB8E1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400"/>
            <a:ext cx="4659311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150024FD-112C-42DA-85E3-4C3394D74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8B4D2E-0C89-40EE-AD7B-73A8AE148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4659312" cy="4252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01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vlak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4E9328BF-F7A3-46D0-89E2-81B423DD9C5A}"/>
              </a:ext>
            </a:extLst>
          </p:cNvPr>
          <p:cNvSpPr/>
          <p:nvPr/>
        </p:nvSpPr>
        <p:spPr>
          <a:xfrm>
            <a:off x="6305564" y="0"/>
            <a:ext cx="5886117" cy="6858000"/>
          </a:xfrm>
          <a:custGeom>
            <a:avLst/>
            <a:gdLst>
              <a:gd name="connsiteX0" fmla="*/ 155560 w 5886117"/>
              <a:gd name="connsiteY0" fmla="*/ 0 h 6858000"/>
              <a:gd name="connsiteX1" fmla="*/ 1249665 w 5886117"/>
              <a:gd name="connsiteY1" fmla="*/ 6858000 h 6858000"/>
              <a:gd name="connsiteX2" fmla="*/ 5886118 w 5886117"/>
              <a:gd name="connsiteY2" fmla="*/ 6858000 h 6858000"/>
              <a:gd name="connsiteX3" fmla="*/ 5886118 w 5886117"/>
              <a:gd name="connsiteY3" fmla="*/ 0 h 6858000"/>
              <a:gd name="connsiteX4" fmla="*/ 155560 w 588611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6117" h="6858000">
                <a:moveTo>
                  <a:pt x="155560" y="0"/>
                </a:moveTo>
                <a:cubicBezTo>
                  <a:pt x="-264810" y="1907858"/>
                  <a:pt x="188898" y="4229735"/>
                  <a:pt x="1249665" y="6858000"/>
                </a:cubicBezTo>
                <a:lnTo>
                  <a:pt x="5886118" y="6858000"/>
                </a:lnTo>
                <a:lnTo>
                  <a:pt x="5886118" y="0"/>
                </a:lnTo>
                <a:lnTo>
                  <a:pt x="15556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0B0057-340C-4BD8-8D70-3490FB8E1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400"/>
            <a:ext cx="4659311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12" name="Tijdelijke aanduiding voor tekst 14">
            <a:extLst>
              <a:ext uri="{FF2B5EF4-FFF2-40B4-BE49-F238E27FC236}">
                <a16:creationId xmlns:a16="http://schemas.microsoft.com/office/drawing/2014/main" id="{150024FD-112C-42DA-85E3-4C3394D74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8B4D2E-0C89-40EE-AD7B-73A8AE148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4659312" cy="4252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87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E90350-9941-4EBB-B9C7-30F6CB9D93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C98E4D-DD86-43E2-8A52-A380C2C861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6D670FC-05DA-4127-818A-2C24AEE7FD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013" y="1259999"/>
            <a:ext cx="10974387" cy="45641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DD9C5945-6AC9-4B18-AAFB-BFF045079E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25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gro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17230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25221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slide_gro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230924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actslide_gro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1571492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gro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AF14D01-DD93-4A1A-873B-FF9F7185C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D602FC5-B36B-43E6-8DD6-1D6A556EC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519BB32D-EAF3-400E-908B-C7CC573E05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564566"/>
            <a:ext cx="8002587" cy="37471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26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E4FBB3-F6D8-4BCC-8CED-FBDCC5367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86BF47B-F9F1-41F1-8E49-02EC743DC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626954"/>
            <a:ext cx="8002587" cy="31233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90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ro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6C9E95-1388-4BF9-941F-9810153CFC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0417" y="3265200"/>
            <a:ext cx="8061583" cy="35928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8229600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27641"/>
            <a:ext cx="8229600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ondertitel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06C3556B-DF68-49C8-B908-37E46AE034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AEB4D06-E6A1-4F57-89F0-C7FD9A4C73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64814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roo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7D1669A-90C2-4DE1-A66E-469A10549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660278"/>
            <a:ext cx="3142800" cy="3199942"/>
          </a:xfrm>
          <a:prstGeom prst="rect">
            <a:avLst/>
          </a:prstGeom>
        </p:spPr>
      </p:pic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4E1EEA49-0D4D-48F8-B30C-E33BB9112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626954"/>
            <a:ext cx="8002587" cy="31233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5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roz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A5671949-034D-4C44-96C2-45EAE757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E5D2A88-7CF6-4E64-B54A-624729E68B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660278"/>
            <a:ext cx="3142800" cy="3199942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30BA24-5D7D-4CD5-94F1-A1283FBD4E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626954"/>
            <a:ext cx="8002587" cy="31233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75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extLst>
    <p:ext uri="{DCECCB84-F9BA-43D5-87BE-67443E8EF086}">
      <p15:sldGuideLst xmlns:p15="http://schemas.microsoft.com/office/powerpoint/2012/main">
        <p15:guide id="1" pos="2255">
          <p15:clr>
            <a:srgbClr val="FBAE40"/>
          </p15:clr>
        </p15:guide>
        <p15:guide id="2" orient="horz" pos="37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433B486-B578-439B-868B-40BC9BDADD51}"/>
              </a:ext>
            </a:extLst>
          </p:cNvPr>
          <p:cNvSpPr/>
          <p:nvPr/>
        </p:nvSpPr>
        <p:spPr>
          <a:xfrm>
            <a:off x="4670269" y="0"/>
            <a:ext cx="7522365" cy="6858000"/>
          </a:xfrm>
          <a:custGeom>
            <a:avLst/>
            <a:gdLst>
              <a:gd name="connsiteX0" fmla="*/ 2473480 w 7522365"/>
              <a:gd name="connsiteY0" fmla="*/ 0 h 6858000"/>
              <a:gd name="connsiteX1" fmla="*/ 3648 w 7522365"/>
              <a:gd name="connsiteY1" fmla="*/ 5375275 h 6858000"/>
              <a:gd name="connsiteX2" fmla="*/ 210340 w 7522365"/>
              <a:gd name="connsiteY2" fmla="*/ 6858000 h 6858000"/>
              <a:gd name="connsiteX3" fmla="*/ 7522365 w 7522365"/>
              <a:gd name="connsiteY3" fmla="*/ 6858000 h 6858000"/>
              <a:gd name="connsiteX4" fmla="*/ 7522365 w 7522365"/>
              <a:gd name="connsiteY4" fmla="*/ 0 h 6858000"/>
              <a:gd name="connsiteX5" fmla="*/ 2473480 w 752236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2365" h="6858000">
                <a:moveTo>
                  <a:pt x="2473480" y="0"/>
                </a:moveTo>
                <a:cubicBezTo>
                  <a:pt x="1072670" y="1901190"/>
                  <a:pt x="64290" y="3873818"/>
                  <a:pt x="3648" y="5375275"/>
                </a:cubicBezTo>
                <a:cubicBezTo>
                  <a:pt x="-17942" y="5900738"/>
                  <a:pt x="56988" y="6398895"/>
                  <a:pt x="210340" y="6858000"/>
                </a:cubicBezTo>
                <a:lnTo>
                  <a:pt x="7522365" y="6858000"/>
                </a:lnTo>
                <a:lnTo>
                  <a:pt x="7522365" y="0"/>
                </a:lnTo>
                <a:lnTo>
                  <a:pt x="247348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2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1" y="1285200"/>
            <a:ext cx="4860803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titel van dit hoofdstuk te bewerken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2381054"/>
            <a:ext cx="4860802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ondertitel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55D402E0-1993-4E95-9853-AF2C7D602A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57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6B63A96B-290F-4EA3-8F37-7535F62F5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/>
              <a:t>Titel van de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1" y="1285200"/>
            <a:ext cx="3946403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hoofdstuk te bewerken</a:t>
            </a:r>
            <a:endParaRPr lang="nl-BE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26" y="2381054"/>
            <a:ext cx="3918888" cy="1260475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D463BA4-6F95-4D3A-B0A7-6464ADC9B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klikken om topicelement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80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37DB278-A57A-4A0A-9847-09E3EE44D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2436" y="0"/>
            <a:ext cx="2049564" cy="32076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Titel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BFDD5469-972C-445B-80E7-581EE41BEC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FC96CE-4413-47E3-95A9-46148FD30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8736012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F30099-EEA5-4037-BB25-C3EE7611D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2413" y="1860550"/>
            <a:ext cx="8736012" cy="42529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32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0DFCD9-49D2-431D-AEF0-460F81D6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09600"/>
            <a:ext cx="10974387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A1FF30-489D-4AB5-A88C-47E64B22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2" y="2005012"/>
            <a:ext cx="10974387" cy="3530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8903-E7B2-44D7-83DA-8D577D21B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2399" y="6112800"/>
            <a:ext cx="1800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B7997F-DC4C-46CA-A0B6-19A79948F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013" y="6112800"/>
            <a:ext cx="4271499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08000" indent="-108000" algn="l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</a:defRPr>
            </a:lvl1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53565A"/>
                </a:solidFill>
              </a:rPr>
              <a:t>Titel van de presentatie</a:t>
            </a: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2023A2-8C3F-4806-8080-901B5AF0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013" y="6112800"/>
            <a:ext cx="252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69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3" r:id="rId2"/>
    <p:sldLayoutId id="2147483664" r:id="rId3"/>
    <p:sldLayoutId id="2147483710" r:id="rId4"/>
    <p:sldLayoutId id="2147483682" r:id="rId5"/>
    <p:sldLayoutId id="2147483686" r:id="rId6"/>
    <p:sldLayoutId id="2147483712" r:id="rId7"/>
    <p:sldLayoutId id="2147483672" r:id="rId8"/>
    <p:sldLayoutId id="2147483701" r:id="rId9"/>
    <p:sldLayoutId id="2147483706" r:id="rId10"/>
    <p:sldLayoutId id="2147483708" r:id="rId11"/>
    <p:sldLayoutId id="2147483680" r:id="rId12"/>
    <p:sldLayoutId id="2147483698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00088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87425" indent="-2730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>
          <a:tab pos="8158163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50950" indent="-26352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9842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384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95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0DFCD9-49D2-431D-AEF0-460F81D6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09600"/>
            <a:ext cx="10974387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A1FF30-489D-4AB5-A88C-47E64B22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2" y="2005012"/>
            <a:ext cx="10974387" cy="3530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8903-E7B2-44D7-83DA-8D577D21B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2399" y="6112800"/>
            <a:ext cx="1800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B7997F-DC4C-46CA-A0B6-19A79948F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013" y="6112800"/>
            <a:ext cx="4271499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08000" indent="-108000" algn="l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</a:defRPr>
            </a:lvl1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Hier komt de titel van de presentatie</a:t>
            </a:r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2023A2-8C3F-4806-8080-901B5AF0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013" y="6112800"/>
            <a:ext cx="252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00088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87425" indent="-2730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>
          <a:tab pos="8158163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50950" indent="-26352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98425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384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9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hyperlink" Target="https://www.heist-op-den-berg.be/file/download/d53dd67f-fbb7-43c5-bff7-3da9a2edc51a/3J0k6x61zgDctExP16mNg0b5f6YxR2TkOdD2Xyo1o3d.pdf" TargetMode="Externa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mediawijs.be/nl/tools" TargetMode="Externa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hyperlink" Target="https://digibanken.vlaanderen.be/" TargetMode="Externa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5417528E-F0BA-449D-9DA4-139189464C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13597"/>
          <a:stretch/>
        </p:blipFill>
        <p:spPr/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595FE77-C30A-4865-83ED-E81BCF6A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8" y="2341840"/>
            <a:ext cx="3884856" cy="638806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BE" dirty="0" err="1"/>
              <a:t>igitale</a:t>
            </a:r>
            <a:r>
              <a:rPr lang="nl-BE" dirty="0"/>
              <a:t> inclusie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EEDBBC4-76D0-4E0C-AEAD-8D141DCA7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578" y="629921"/>
            <a:ext cx="3777486" cy="402400"/>
          </a:xfrm>
        </p:spPr>
        <p:txBody>
          <a:bodyPr/>
          <a:lstStyle/>
          <a:p>
            <a:r>
              <a:rPr lang="nl-BE" dirty="0"/>
              <a:t>5 december 2023: inspiratiedag </a:t>
            </a:r>
            <a:r>
              <a:rPr lang="nl-BE" dirty="0" err="1"/>
              <a:t>Selab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612673-EFEA-4C5A-A041-86D6A7CF1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13463"/>
            <a:ext cx="252413" cy="7445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0D2A05-3191-44E7-A006-A0C2D0EC2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C4709BD-4D90-4DD0-8AF6-9412CB9E61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7579" y="3560732"/>
            <a:ext cx="3884855" cy="650884"/>
          </a:xfrm>
        </p:spPr>
        <p:txBody>
          <a:bodyPr/>
          <a:lstStyle/>
          <a:p>
            <a:r>
              <a:rPr lang="nl-NL" dirty="0"/>
              <a:t>Omgaan met de digitale noden van bezoekers en cliënten</a:t>
            </a:r>
          </a:p>
        </p:txBody>
      </p:sp>
    </p:spTree>
    <p:extLst>
      <p:ext uri="{BB962C8B-B14F-4D97-AF65-F5344CB8AC3E}">
        <p14:creationId xmlns:p14="http://schemas.microsoft.com/office/powerpoint/2010/main" val="422979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6D32BA5-01FD-A4A1-9584-1B920D5D7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4641" y="2591101"/>
            <a:ext cx="8778240" cy="1301703"/>
          </a:xfrm>
        </p:spPr>
        <p:txBody>
          <a:bodyPr/>
          <a:lstStyle/>
          <a:p>
            <a:r>
              <a:rPr lang="nl-NL" sz="4000" dirty="0"/>
              <a:t>Enkele voorbeelden uit andere regio’s</a:t>
            </a:r>
            <a:endParaRPr lang="nl-BE" sz="40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348EEF0-ACE9-1CDE-57CE-D18ECB6563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13463"/>
            <a:ext cx="252413" cy="7445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7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AAD446C-084A-70D4-0284-70400C79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CAA809-C784-A45A-4C47-7C3C24094C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3762509" cy="402400"/>
          </a:xfrm>
        </p:spPr>
        <p:txBody>
          <a:bodyPr/>
          <a:lstStyle/>
          <a:p>
            <a:r>
              <a:rPr lang="nl-NL" dirty="0"/>
              <a:t>Voorbeeld </a:t>
            </a:r>
            <a:r>
              <a:rPr lang="nl-NL" dirty="0" err="1"/>
              <a:t>digiscanners</a:t>
            </a:r>
            <a:r>
              <a:rPr lang="nl-NL" dirty="0"/>
              <a:t> Regio Brugge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650449F-8E25-126F-88E4-CDAE3CFEC3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0013" y="1530109"/>
            <a:ext cx="10722387" cy="4368779"/>
          </a:xfrm>
        </p:spPr>
        <p:txBody>
          <a:bodyPr>
            <a:noAutofit/>
          </a:bodyPr>
          <a:lstStyle/>
          <a:p>
            <a:pPr marL="0" lvl="0" indent="0" rtl="0">
              <a:lnSpc>
                <a:spcPct val="115000"/>
              </a:lnSpc>
              <a:buNone/>
            </a:pPr>
            <a:r>
              <a:rPr lang="nl-NL" sz="2800" u="none" strike="noStrike" dirty="0" err="1">
                <a:effectLst/>
                <a:ea typeface="Arial" panose="020B0604020202020204" pitchFamily="34" charset="0"/>
              </a:rPr>
              <a:t>Outreachend</a:t>
            </a:r>
            <a:r>
              <a:rPr lang="nl-NL" sz="2800" u="none" strike="noStrike" dirty="0">
                <a:effectLst/>
                <a:ea typeface="Arial" panose="020B0604020202020204" pitchFamily="34" charset="0"/>
              </a:rPr>
              <a:t>, bij de meest kwetsbare mensen aan huis.</a:t>
            </a:r>
          </a:p>
          <a:p>
            <a:pPr marL="0" lvl="0" indent="0" rtl="0">
              <a:lnSpc>
                <a:spcPct val="115000"/>
              </a:lnSpc>
              <a:buNone/>
            </a:pPr>
            <a:r>
              <a:rPr lang="nl-NL" sz="2800" u="none" strike="noStrike" dirty="0">
                <a:effectLst/>
                <a:ea typeface="Arial" panose="020B0604020202020204" pitchFamily="34" charset="0"/>
              </a:rPr>
              <a:t>Lijsten worden opgesteld door het OCMW</a:t>
            </a:r>
          </a:p>
          <a:p>
            <a:pPr marL="0" lvl="0" indent="0" rtl="0">
              <a:lnSpc>
                <a:spcPct val="115000"/>
              </a:lnSpc>
              <a:buNone/>
            </a:pPr>
            <a:endParaRPr lang="nl-NL" sz="2800" u="none" strike="noStrike" dirty="0">
              <a:effectLst/>
              <a:ea typeface="Arial" panose="020B0604020202020204" pitchFamily="34" charset="0"/>
            </a:endParaRPr>
          </a:p>
          <a:p>
            <a:pPr marL="0" lvl="0" indent="0" rtl="0">
              <a:lnSpc>
                <a:spcPct val="115000"/>
              </a:lnSpc>
              <a:buNone/>
            </a:pPr>
            <a:r>
              <a:rPr lang="nl-NL" sz="2800" dirty="0">
                <a:ea typeface="Arial" panose="020B0604020202020204" pitchFamily="34" charset="0"/>
              </a:rPr>
              <a:t>“S</a:t>
            </a:r>
            <a:r>
              <a:rPr lang="nl-NL" sz="2800" u="none" strike="noStrike" dirty="0">
                <a:effectLst/>
                <a:ea typeface="Arial" panose="020B0604020202020204" pitchFamily="34" charset="0"/>
              </a:rPr>
              <a:t>can” aan huis: </a:t>
            </a:r>
          </a:p>
          <a:p>
            <a:pPr marL="342900" lvl="0" indent="-34290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800" u="none" strike="noStrike" dirty="0">
                <a:effectLst/>
                <a:ea typeface="Arial" panose="020B0604020202020204" pitchFamily="34" charset="0"/>
              </a:rPr>
              <a:t>Welke materialen, vaardigheden, facturen… zijn er?</a:t>
            </a:r>
          </a:p>
          <a:p>
            <a:pPr marL="342900" lvl="0" indent="-34290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a typeface="Arial" panose="020B0604020202020204" pitchFamily="34" charset="0"/>
              </a:rPr>
              <a:t>Wat verwachten de bewoners van het digitale? </a:t>
            </a:r>
            <a:r>
              <a:rPr lang="nl-NL" sz="2800" u="none" strike="noStrike" dirty="0">
                <a:effectLst/>
                <a:ea typeface="Arial" panose="020B0604020202020204" pitchFamily="34" charset="0"/>
              </a:rPr>
              <a:t>Welke hulp hebben ze nodig?</a:t>
            </a:r>
          </a:p>
          <a:p>
            <a:pPr marL="342900" lvl="0" indent="-342900" rtl="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l-NL" sz="2800" dirty="0">
              <a:ea typeface="Arial" panose="020B0604020202020204" pitchFamily="34" charset="0"/>
            </a:endParaRPr>
          </a:p>
          <a:p>
            <a:pPr marL="0" lvl="0" indent="0" rtl="0">
              <a:lnSpc>
                <a:spcPct val="115000"/>
              </a:lnSpc>
              <a:buNone/>
            </a:pPr>
            <a:r>
              <a:rPr lang="nl-NL" sz="2800" u="none" strike="noStrike" dirty="0">
                <a:effectLst/>
                <a:ea typeface="Arial" panose="020B0604020202020204" pitchFamily="34" charset="0"/>
              </a:rPr>
              <a:t>Met deze informatie verder aan de slag gaan met </a:t>
            </a:r>
            <a:r>
              <a:rPr lang="nl-NL" sz="2800" dirty="0">
                <a:ea typeface="Arial" panose="020B0604020202020204" pitchFamily="34" charset="0"/>
              </a:rPr>
              <a:t>cliënten</a:t>
            </a:r>
            <a:endParaRPr lang="nl-NL" sz="2800" u="none" strike="noStrike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B3DF843-E9D0-CB04-AE9D-D067758D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F87151-3DEA-94C3-E739-28E3D95FC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564" y="214349"/>
            <a:ext cx="3962099" cy="402400"/>
          </a:xfrm>
        </p:spPr>
        <p:txBody>
          <a:bodyPr/>
          <a:lstStyle/>
          <a:p>
            <a:r>
              <a:rPr lang="nl-NL" dirty="0"/>
              <a:t>Voorbeeld </a:t>
            </a:r>
            <a:r>
              <a:rPr lang="nl-NL" dirty="0" err="1"/>
              <a:t>Digiwijzer</a:t>
            </a:r>
            <a:r>
              <a:rPr lang="nl-NL" dirty="0"/>
              <a:t> Heist-Op-den-Berg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59F61AF-EAF1-5277-1EA8-3B9BBDFA27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013" y="1530109"/>
            <a:ext cx="10974387" cy="4368779"/>
          </a:xfrm>
        </p:spPr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https://www.heist-op-den-berg.be/file/download/d53dd67f-fbb7-43c5-bff7-3da9a2edc51a/3J0k6x61zgDctExP16mNg0b5f6YxR2TkOdD2Xyo1o3d.pdf</a:t>
            </a:r>
            <a:endParaRPr lang="nl-BE" dirty="0"/>
          </a:p>
          <a:p>
            <a:endParaRPr lang="nl-BE" dirty="0"/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59F92AF5-A702-7379-1A26-ECA95A84E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4" y="803664"/>
            <a:ext cx="11408955" cy="60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1DE906-45FA-0412-4BC1-99614729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8FD2DF-4347-5B77-7A3B-2E6B7253D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5693840" cy="402400"/>
          </a:xfrm>
        </p:spPr>
        <p:txBody>
          <a:bodyPr/>
          <a:lstStyle/>
          <a:p>
            <a:r>
              <a:rPr lang="nl-NL" dirty="0"/>
              <a:t>Voorbeeld: oriëntatietesten OCMW-klanten stad Antwerpen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CA6B9A3-C8AA-CA1B-5608-462E96D62E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107" y="1879621"/>
            <a:ext cx="10850880" cy="4368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OCMW-klanten krijgen een test van hun basisvaardigheden</a:t>
            </a:r>
          </a:p>
          <a:p>
            <a:pPr marL="0" indent="0">
              <a:buNone/>
            </a:pPr>
            <a:endParaRPr lang="nl-B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In functie van doorstroom naar 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800" dirty="0"/>
              <a:t>In functie van dagelijks leven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Laptop en/of smartphone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0" indent="0">
              <a:buNone/>
            </a:pPr>
            <a:r>
              <a:rPr lang="nl-BE" sz="2800" dirty="0"/>
              <a:t>Op basis van de oriëntatietest: advies voor volgen van cursus </a:t>
            </a:r>
          </a:p>
        </p:txBody>
      </p:sp>
    </p:spTree>
    <p:extLst>
      <p:ext uri="{BB962C8B-B14F-4D97-AF65-F5344CB8AC3E}">
        <p14:creationId xmlns:p14="http://schemas.microsoft.com/office/powerpoint/2010/main" val="2207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1D0606-0C34-4C87-56BB-AD167982FC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133" y="3079893"/>
            <a:ext cx="8002587" cy="1869551"/>
          </a:xfrm>
        </p:spPr>
        <p:txBody>
          <a:bodyPr/>
          <a:lstStyle/>
          <a:p>
            <a:r>
              <a:rPr lang="nl-NL" sz="4000" dirty="0"/>
              <a:t>Welke vormen van ondersteuning bied je zelf?</a:t>
            </a:r>
            <a:endParaRPr kumimoji="0" lang="nl-B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75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2B0905-5901-B8B2-C7F1-1BC166BBC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1681" y="3227569"/>
            <a:ext cx="3586480" cy="624595"/>
          </a:xfrm>
        </p:spPr>
        <p:txBody>
          <a:bodyPr/>
          <a:lstStyle/>
          <a:p>
            <a:r>
              <a:rPr lang="nl-NL" sz="4000" dirty="0"/>
              <a:t>Doorverwijzing</a:t>
            </a:r>
            <a:endParaRPr lang="nl-BE" sz="40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930635-F507-349E-6D13-ABE6B35182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13463"/>
            <a:ext cx="252413" cy="7445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0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5E9596-AF85-49FB-8ECE-5A26C7A5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4BDE667-FFB6-4713-AFEB-7C704234A8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42080"/>
            <a:ext cx="1665421" cy="402400"/>
          </a:xfrm>
        </p:spPr>
        <p:txBody>
          <a:bodyPr/>
          <a:lstStyle/>
          <a:p>
            <a:r>
              <a:rPr lang="nl-NL" dirty="0"/>
              <a:t>Doorverwijzing</a:t>
            </a: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CD165DFE-B826-4196-809C-227DBED2FB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83907" y="2008181"/>
            <a:ext cx="10800080" cy="4368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Wanneer verwijs je iemand door?</a:t>
            </a:r>
          </a:p>
          <a:p>
            <a:pPr marL="0" indent="0">
              <a:buNone/>
            </a:pPr>
            <a:endParaRPr lang="nl-NL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Waarvoor verwijs je door?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Naar waar verwijs je door?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Hoe stem je hierover af met partners in de regio?</a:t>
            </a:r>
          </a:p>
        </p:txBody>
      </p:sp>
    </p:spTree>
    <p:extLst>
      <p:ext uri="{BB962C8B-B14F-4D97-AF65-F5344CB8AC3E}">
        <p14:creationId xmlns:p14="http://schemas.microsoft.com/office/powerpoint/2010/main" val="382503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8B8A1F8-A5FF-7947-FA54-E008C2CEE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1" y="3491729"/>
            <a:ext cx="8002587" cy="624595"/>
          </a:xfrm>
        </p:spPr>
        <p:txBody>
          <a:bodyPr/>
          <a:lstStyle/>
          <a:p>
            <a:r>
              <a:rPr lang="nl-NL" sz="4000" dirty="0"/>
              <a:t>Meten van digitale vaardigheden</a:t>
            </a:r>
            <a:endParaRPr lang="nl-BE" sz="40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EC3117-EAC0-9D69-39F2-B5AB0CC13C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13463"/>
            <a:ext cx="252413" cy="744537"/>
          </a:xfrm>
        </p:spPr>
        <p:txBody>
          <a:bodyPr/>
          <a:lstStyle/>
          <a:p>
            <a:fld id="{DFEB45F4-A723-4960-9E19-747FE5E1055D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63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5E9596-AF85-49FB-8ECE-5A26C7A5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4BDE667-FFB6-4713-AFEB-7C704234A8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42080"/>
            <a:ext cx="2935526" cy="402400"/>
          </a:xfrm>
        </p:spPr>
        <p:txBody>
          <a:bodyPr/>
          <a:lstStyle/>
          <a:p>
            <a:r>
              <a:rPr lang="nl-NL" dirty="0"/>
              <a:t>Screening van vaardigheden</a:t>
            </a:r>
          </a:p>
        </p:txBody>
      </p:sp>
      <p:sp>
        <p:nvSpPr>
          <p:cNvPr id="6" name="Tijdelijke aanduiding voor inhoud 4">
            <a:extLst>
              <a:ext uri="{FF2B5EF4-FFF2-40B4-BE49-F238E27FC236}">
                <a16:creationId xmlns:a16="http://schemas.microsoft.com/office/drawing/2014/main" id="{CD165DFE-B826-4196-809C-227DBED2FB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83907" y="2008181"/>
            <a:ext cx="10800080" cy="4368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Meten van de digitale vaardigheden van cliënten:</a:t>
            </a:r>
          </a:p>
          <a:p>
            <a:pPr marL="0" indent="0">
              <a:buNone/>
            </a:pPr>
            <a:endParaRPr lang="nl-NL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Doen jullie dat?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Hoe doen jullie dat?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Wat daarna?</a:t>
            </a:r>
          </a:p>
        </p:txBody>
      </p:sp>
    </p:spTree>
    <p:extLst>
      <p:ext uri="{BB962C8B-B14F-4D97-AF65-F5344CB8AC3E}">
        <p14:creationId xmlns:p14="http://schemas.microsoft.com/office/powerpoint/2010/main" val="327120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440F05-75A2-C494-20CC-5FB2341500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4053" y="3334979"/>
            <a:ext cx="6122987" cy="624595"/>
          </a:xfrm>
        </p:spPr>
        <p:txBody>
          <a:bodyPr/>
          <a:lstStyle/>
          <a:p>
            <a:r>
              <a:rPr lang="nl-NL" sz="4000" dirty="0"/>
              <a:t>Materiaal voor </a:t>
            </a:r>
            <a:r>
              <a:rPr lang="nl-NL" sz="4000" dirty="0" err="1"/>
              <a:t>digihelpers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24752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D77FBCB-42E9-EA2D-C524-7A98EE159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133087" cy="402400"/>
          </a:xfrm>
        </p:spPr>
        <p:txBody>
          <a:bodyPr/>
          <a:lstStyle/>
          <a:p>
            <a:r>
              <a:rPr lang="nl-NL" dirty="0"/>
              <a:t>Wat gaan we doen?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00ECAA2-6A8C-82E1-6EE0-EEFA2D0428E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0721" y="1530109"/>
            <a:ext cx="10901680" cy="478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0" i="0" dirty="0">
                <a:solidFill>
                  <a:srgbClr val="202124"/>
                </a:solidFill>
                <a:effectLst/>
              </a:rPr>
              <a:t>Uitwisselen over:</a:t>
            </a:r>
          </a:p>
          <a:p>
            <a:pPr marL="0" indent="0">
              <a:buNone/>
            </a:pPr>
            <a:endParaRPr lang="nl-NL" sz="2400" b="0" i="0" dirty="0">
              <a:solidFill>
                <a:srgbClr val="202124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02124"/>
                </a:solidFill>
                <a:effectLst/>
              </a:rPr>
              <a:t>Digitale kwetsbaarheid (wat is het, hoe herken je het, hoe breng je het ter sprake)</a:t>
            </a:r>
          </a:p>
          <a:p>
            <a:pPr marL="0" indent="0">
              <a:buNone/>
            </a:pPr>
            <a:endParaRPr lang="nl-NL" sz="2400" b="0" i="0" dirty="0">
              <a:solidFill>
                <a:srgbClr val="202124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202124"/>
                </a:solidFill>
              </a:rPr>
              <a:t>Ondersteuning van </a:t>
            </a:r>
            <a:r>
              <a:rPr lang="nl-NL" sz="2400" dirty="0" err="1">
                <a:solidFill>
                  <a:srgbClr val="202124"/>
                </a:solidFill>
              </a:rPr>
              <a:t>digistarters</a:t>
            </a:r>
            <a:r>
              <a:rPr lang="nl-NL" sz="2400" dirty="0">
                <a:solidFill>
                  <a:srgbClr val="202124"/>
                </a:solidFill>
              </a:rPr>
              <a:t>:</a:t>
            </a:r>
          </a:p>
          <a:p>
            <a:pPr lvl="2"/>
            <a:r>
              <a:rPr lang="nl-NL" sz="2400" dirty="0">
                <a:solidFill>
                  <a:srgbClr val="202124"/>
                </a:solidFill>
              </a:rPr>
              <a:t>Vormen van</a:t>
            </a:r>
            <a:r>
              <a:rPr lang="nl-NL" sz="2400" b="0" i="0" dirty="0">
                <a:solidFill>
                  <a:srgbClr val="202124"/>
                </a:solidFill>
                <a:effectLst/>
              </a:rPr>
              <a:t> ondersteuning</a:t>
            </a:r>
          </a:p>
          <a:p>
            <a:pPr lvl="2"/>
            <a:r>
              <a:rPr lang="nl-NL" sz="2400" dirty="0">
                <a:solidFill>
                  <a:srgbClr val="202124"/>
                </a:solidFill>
              </a:rPr>
              <a:t>Wat doe je zelf?</a:t>
            </a:r>
          </a:p>
          <a:p>
            <a:pPr lvl="2"/>
            <a:r>
              <a:rPr lang="nl-NL" sz="2400" b="0" i="0" dirty="0">
                <a:solidFill>
                  <a:srgbClr val="202124"/>
                </a:solidFill>
                <a:effectLst/>
              </a:rPr>
              <a:t>Waarvoor verwijs je door?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b="0" i="0" dirty="0">
              <a:solidFill>
                <a:srgbClr val="202124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202124"/>
                </a:solidFill>
                <a:effectLst/>
              </a:rPr>
              <a:t>Voorbeelden </a:t>
            </a:r>
            <a:r>
              <a:rPr lang="nl-NL" sz="2400" dirty="0">
                <a:solidFill>
                  <a:srgbClr val="202124"/>
                </a:solidFill>
              </a:rPr>
              <a:t>uit andere regio’s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273823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02F1BE-8330-4784-A1A2-7A34E54A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8013" y="6112800"/>
            <a:ext cx="252000" cy="745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56026A-D3CC-47F5-A039-4BD3FB5A0F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4" y="609219"/>
            <a:ext cx="3653245" cy="402400"/>
          </a:xfrm>
        </p:spPr>
        <p:txBody>
          <a:bodyPr/>
          <a:lstStyle/>
          <a:p>
            <a:r>
              <a:rPr lang="nl-NL" dirty="0" err="1"/>
              <a:t>Digiwatte</a:t>
            </a:r>
            <a:r>
              <a:rPr lang="nl-NL" dirty="0"/>
              <a:t> video’s en stappenplannen</a:t>
            </a:r>
          </a:p>
        </p:txBody>
      </p:sp>
      <p:pic>
        <p:nvPicPr>
          <p:cNvPr id="10" name="Afbeelding 9" descr="Afbeelding met kleding, persoon, schermopname, vrouw&#10;&#10;Automatisch gegenereerde beschrijving">
            <a:extLst>
              <a:ext uri="{FF2B5EF4-FFF2-40B4-BE49-F238E27FC236}">
                <a16:creationId xmlns:a16="http://schemas.microsoft.com/office/drawing/2014/main" id="{BDB5CDAE-8DAD-1919-87BB-99E256174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8" y="1198880"/>
            <a:ext cx="12215618" cy="46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02F1BE-8330-4784-A1A2-7A34E54A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8013" y="6112800"/>
            <a:ext cx="252000" cy="745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C60B988-B13B-D3C1-9CBE-5310A5FD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13" y="0"/>
            <a:ext cx="10862926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56C82D-239A-C7C2-E953-5AC584CB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BF807F7-0810-684F-8797-82570E58A5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25520" y="3049140"/>
            <a:ext cx="5422542" cy="295542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9A59D4-D7EF-1DF4-021C-B2B27D5E3A92}"/>
              </a:ext>
            </a:extLst>
          </p:cNvPr>
          <p:cNvSpPr txBox="1"/>
          <p:nvPr/>
        </p:nvSpPr>
        <p:spPr>
          <a:xfrm>
            <a:off x="935027" y="6096361"/>
            <a:ext cx="10319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https://www.mediawijs.be/nl/tools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BFCAF24-2978-B55D-602D-3262FE2F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40" y="301982"/>
            <a:ext cx="8849366" cy="59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A0197E-4254-C7C2-708F-C88189CF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196" y="301982"/>
            <a:ext cx="8885186" cy="59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61AAF1-5379-C20B-2F57-65193781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Cover digitale vraag van vandaag">
            <a:extLst>
              <a:ext uri="{FF2B5EF4-FFF2-40B4-BE49-F238E27FC236}">
                <a16:creationId xmlns:a16="http://schemas.microsoft.com/office/drawing/2014/main" id="{414F149E-391E-3560-BA5C-4593359D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73" y="0"/>
            <a:ext cx="10213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F92D2CD-5D96-CF18-3338-873051F07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4793" y="213361"/>
            <a:ext cx="9511673" cy="63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64947AE-7B63-EF4A-958B-A9A99D79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030AEF-CCBA-2EF5-57B4-CB6D71413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477520"/>
            <a:ext cx="2685774" cy="402400"/>
          </a:xfrm>
        </p:spPr>
        <p:txBody>
          <a:bodyPr/>
          <a:lstStyle/>
          <a:p>
            <a:r>
              <a:rPr lang="nl-NL" dirty="0"/>
              <a:t>Opleiding voor </a:t>
            </a:r>
            <a:r>
              <a:rPr lang="nl-NL" dirty="0" err="1"/>
              <a:t>digihelpers</a:t>
            </a:r>
            <a:endParaRPr lang="nl-BE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343917F-1F3E-C10C-8EE2-9A95C7185B88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 bwMode="auto">
          <a:xfrm>
            <a:off x="945197" y="2215273"/>
            <a:ext cx="10301605" cy="391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156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2800" b="1" dirty="0">
                <a:solidFill>
                  <a:schemeClr val="accent4"/>
                </a:solidFill>
                <a:latin typeface="Arial" panose="020B0604020202020204" pitchFamily="34" charset="0"/>
              </a:rPr>
              <a:t>Doelgroep: </a:t>
            </a:r>
            <a:r>
              <a:rPr lang="nl-BE" altLang="nl-BE" sz="2800" dirty="0" err="1">
                <a:latin typeface="Arial" panose="020B0604020202020204" pitchFamily="34" charset="0"/>
              </a:rPr>
              <a:t>digihelpers</a:t>
            </a:r>
            <a:r>
              <a:rPr lang="nl-BE" altLang="nl-BE" sz="2800" dirty="0">
                <a:latin typeface="Arial" panose="020B0604020202020204" pitchFamily="34" charset="0"/>
              </a:rPr>
              <a:t>, zowel vrijwilligers als betaalde krachten, zowel 1-op-1 ondersteuning als begeleiding in groep.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BE" altLang="nl-B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altLang="nl-BE" sz="2800" b="1" dirty="0">
                <a:solidFill>
                  <a:schemeClr val="accent4"/>
                </a:solidFill>
                <a:latin typeface="Arial" panose="020B0604020202020204" pitchFamily="34" charset="0"/>
              </a:rPr>
              <a:t>Inhoud: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altLang="nl-BE" sz="2800" dirty="0">
                <a:latin typeface="Arial" panose="020B0604020202020204" pitchFamily="34" charset="0"/>
              </a:rPr>
              <a:t>Achtergrondinformatie over digitale inclusie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altLang="nl-BE" sz="2800" dirty="0">
                <a:latin typeface="Arial" panose="020B0604020202020204" pitchFamily="34" charset="0"/>
              </a:rPr>
              <a:t>Grenzen stellen en </a:t>
            </a:r>
            <a:r>
              <a:rPr lang="nl-BE" altLang="nl-BE" sz="2800" dirty="0" err="1">
                <a:latin typeface="Arial" panose="020B0604020202020204" pitchFamily="34" charset="0"/>
              </a:rPr>
              <a:t>digistarters</a:t>
            </a:r>
            <a:r>
              <a:rPr lang="nl-BE" altLang="nl-BE" sz="2800" dirty="0">
                <a:latin typeface="Arial" panose="020B0604020202020204" pitchFamily="34" charset="0"/>
              </a:rPr>
              <a:t> motiveren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altLang="nl-BE" sz="2800" dirty="0">
                <a:latin typeface="Arial" panose="020B0604020202020204" pitchFamily="34" charset="0"/>
              </a:rPr>
              <a:t>1-op-1 begeleiding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altLang="nl-BE" sz="2800" dirty="0">
                <a:latin typeface="Arial" panose="020B0604020202020204" pitchFamily="34" charset="0"/>
              </a:rPr>
              <a:t>Groepen begeleiding (indien van toepassing)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BE" altLang="nl-BE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58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99E5502-040C-4C2D-A6EB-79140407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9799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97999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B0438A-E6F3-47EA-A291-70B74D1D9C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2" y="684057"/>
            <a:ext cx="4117285" cy="402400"/>
          </a:xfrm>
        </p:spPr>
        <p:txBody>
          <a:bodyPr/>
          <a:lstStyle/>
          <a:p>
            <a:r>
              <a:rPr lang="nl-NL" dirty="0" err="1"/>
              <a:t>Digipunten</a:t>
            </a:r>
            <a:r>
              <a:rPr lang="nl-NL" dirty="0"/>
              <a:t> op de kaart van de </a:t>
            </a:r>
            <a:r>
              <a:rPr lang="nl-NL" dirty="0" err="1"/>
              <a:t>digibanken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4F58CA-8977-4ECB-9622-E8D26FEF822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endParaRPr lang="nl-BE" sz="2400" dirty="0"/>
          </a:p>
          <a:p>
            <a:endParaRPr lang="nl-BE" dirty="0"/>
          </a:p>
        </p:txBody>
      </p:sp>
      <p:pic>
        <p:nvPicPr>
          <p:cNvPr id="11" name="Afbeelding 10" descr="Afbeelding met kaart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0409F2F8-1C03-F150-C730-14349565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4" y="1474229"/>
            <a:ext cx="11408312" cy="47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34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EE657C-0DD8-0214-8E60-8D030DB544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7411" y="2782630"/>
            <a:ext cx="8002587" cy="239033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Hoe zou je deze materialen kunnen inzetten?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Ken of gebruik je nog andere materialen of aanbod?</a:t>
            </a:r>
          </a:p>
        </p:txBody>
      </p:sp>
    </p:spTree>
    <p:extLst>
      <p:ext uri="{BB962C8B-B14F-4D97-AF65-F5344CB8AC3E}">
        <p14:creationId xmlns:p14="http://schemas.microsoft.com/office/powerpoint/2010/main" val="244807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EF8E2C-35F1-B5CF-4218-92399E7C26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3701608" cy="402400"/>
          </a:xfrm>
        </p:spPr>
        <p:txBody>
          <a:bodyPr/>
          <a:lstStyle/>
          <a:p>
            <a:r>
              <a:rPr lang="nl-NL" dirty="0"/>
              <a:t>Opleiding digitale-inclusiecoach 2024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C3D07F-D9A5-7195-6661-F31D35D7EE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1819008"/>
            <a:ext cx="3884855" cy="26822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Voor beleidsmedewerkers van lokale besturen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7 opleidingsdagen + online leerplatform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Eindopdracht: beleidstekst + actieplan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 Brussel en in Leuven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Januari tot december 2024</a:t>
            </a:r>
            <a:endParaRPr lang="nl-BE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1A409053-7518-ABF4-7C7D-667CABE1CF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96" r="429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6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Afbeelding met persoon, binnen, glimlachen&#10;&#10;Automatisch gegenereerde beschrijving">
            <a:extLst>
              <a:ext uri="{FF2B5EF4-FFF2-40B4-BE49-F238E27FC236}">
                <a16:creationId xmlns:a16="http://schemas.microsoft.com/office/drawing/2014/main" id="{76900798-C0DF-3271-630E-8AA79CE33F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b="4497"/>
          <a:stretch/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192ECE-C988-7FF9-0914-7DCE4D13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Vragen?</a:t>
            </a:r>
            <a:endParaRPr lang="nl-BE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7390A6-7464-424D-8FEF-69057010A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400" dirty="0"/>
              <a:t>Joke Van Dyck | Projectmedewerker e-inclusie</a:t>
            </a:r>
          </a:p>
          <a:p>
            <a:r>
              <a:rPr lang="nl-NL" sz="2400" dirty="0"/>
              <a:t>joke.vandyck@vvsg.be</a:t>
            </a:r>
          </a:p>
          <a:p>
            <a:r>
              <a:rPr lang="nl-NL" sz="2400" dirty="0"/>
              <a:t>0487 308 852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53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3F6CA9E-C9EB-B547-FB25-D49D87ACD7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5041" y="1530109"/>
            <a:ext cx="10627360" cy="43687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sz="3000" dirty="0" err="1"/>
              <a:t>Digihelper</a:t>
            </a:r>
            <a:endParaRPr lang="nl-BE" sz="3000" dirty="0"/>
          </a:p>
          <a:p>
            <a:pPr marL="0" indent="0" algn="ctr">
              <a:buNone/>
            </a:pPr>
            <a:endParaRPr lang="nl-BE" sz="3000" dirty="0"/>
          </a:p>
          <a:p>
            <a:pPr marL="0" indent="0" algn="ctr">
              <a:buNone/>
            </a:pPr>
            <a:r>
              <a:rPr lang="nl-BE" sz="3000" dirty="0" err="1"/>
              <a:t>Digistarter</a:t>
            </a:r>
            <a:endParaRPr lang="nl-BE" sz="3000" dirty="0"/>
          </a:p>
          <a:p>
            <a:pPr marL="0" indent="0" algn="ctr">
              <a:buNone/>
            </a:pPr>
            <a:endParaRPr lang="nl-BE" sz="3000" dirty="0"/>
          </a:p>
          <a:p>
            <a:pPr marL="0" indent="0" algn="ctr">
              <a:buNone/>
            </a:pPr>
            <a:r>
              <a:rPr lang="nl-BE" sz="3000" dirty="0" err="1"/>
              <a:t>Digipunt</a:t>
            </a:r>
            <a:endParaRPr lang="nl-BE" sz="3000" dirty="0"/>
          </a:p>
          <a:p>
            <a:pPr marL="0" indent="0" algn="ctr">
              <a:buNone/>
            </a:pPr>
            <a:endParaRPr lang="nl-BE" sz="3000" dirty="0"/>
          </a:p>
          <a:p>
            <a:pPr marL="0" indent="0" algn="ctr">
              <a:buNone/>
            </a:pPr>
            <a:r>
              <a:rPr lang="nl-BE" sz="3000" dirty="0" err="1"/>
              <a:t>Digibank</a:t>
            </a:r>
            <a:endParaRPr lang="nl-BE" sz="3000" dirty="0"/>
          </a:p>
          <a:p>
            <a:pPr marL="0" indent="0" algn="ctr">
              <a:buNone/>
            </a:pPr>
            <a:endParaRPr lang="nl-BE" sz="3000" dirty="0"/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nl-BE" sz="3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Digitale hulpvraag versus digitale leervraag</a:t>
            </a:r>
          </a:p>
          <a:p>
            <a:pPr marL="0" indent="0" algn="ctr">
              <a:buNone/>
            </a:pPr>
            <a:endParaRPr lang="nl-BE" sz="3200" dirty="0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E11B30DF-9412-6CEE-3A2A-8BCA6C6C5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4" y="609219"/>
            <a:ext cx="2260268" cy="402400"/>
          </a:xfrm>
        </p:spPr>
        <p:txBody>
          <a:bodyPr/>
          <a:lstStyle/>
          <a:p>
            <a:r>
              <a:rPr lang="nl-NL" dirty="0"/>
              <a:t>Veelgebruikte termen</a:t>
            </a:r>
          </a:p>
        </p:txBody>
      </p:sp>
    </p:spTree>
    <p:extLst>
      <p:ext uri="{BB962C8B-B14F-4D97-AF65-F5344CB8AC3E}">
        <p14:creationId xmlns:p14="http://schemas.microsoft.com/office/powerpoint/2010/main" val="337543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22B0905-5901-B8B2-C7F1-1BC166BBC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1041" y="3197089"/>
            <a:ext cx="7274560" cy="624595"/>
          </a:xfrm>
        </p:spPr>
        <p:txBody>
          <a:bodyPr/>
          <a:lstStyle/>
          <a:p>
            <a:r>
              <a:rPr lang="nl-NL" sz="4000" dirty="0"/>
              <a:t>Wie zijn digitaal kwetsbaar?</a:t>
            </a:r>
            <a:endParaRPr lang="nl-BE" sz="40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9930635-F507-349E-6D13-ABE6B35182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13463"/>
            <a:ext cx="252413" cy="74453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B45F4-A723-4960-9E19-747FE5E1055D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0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14CBB2-B57D-E0BA-4A71-EFBF5CCD1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3" y="3022056"/>
            <a:ext cx="8002587" cy="1073948"/>
          </a:xfrm>
        </p:spPr>
        <p:txBody>
          <a:bodyPr/>
          <a:lstStyle/>
          <a:p>
            <a:r>
              <a:rPr lang="nl-NL" dirty="0"/>
              <a:t>Hoe herken jij digitale noden bij je cliënt of bezoeker?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48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14CBB2-B57D-E0BA-4A71-EFBF5CCD1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3" y="3022056"/>
            <a:ext cx="8002587" cy="1073948"/>
          </a:xfrm>
        </p:spPr>
        <p:txBody>
          <a:bodyPr/>
          <a:lstStyle/>
          <a:p>
            <a:r>
              <a:rPr lang="nl-NL" dirty="0"/>
              <a:t>Hoe breng jij digitale kwetsbaarheid ter sprake bij je cliënt of bezoeker?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88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647477-F15F-2AE0-E093-EA2306989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8881" y="3063768"/>
            <a:ext cx="8351519" cy="1171539"/>
          </a:xfrm>
        </p:spPr>
        <p:txBody>
          <a:bodyPr/>
          <a:lstStyle/>
          <a:p>
            <a:r>
              <a:rPr lang="nl-NL" sz="3600" dirty="0"/>
              <a:t>Vormen van ondersteuning van </a:t>
            </a:r>
            <a:r>
              <a:rPr lang="nl-NL" sz="3600" dirty="0" err="1"/>
              <a:t>digistarters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5136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8044AA-F136-FDC8-DEF1-3A93E0B4A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5844953" cy="402400"/>
          </a:xfrm>
        </p:spPr>
        <p:txBody>
          <a:bodyPr/>
          <a:lstStyle/>
          <a:p>
            <a:r>
              <a:rPr lang="nl-NL" dirty="0"/>
              <a:t>Ondersteuning vaardigheden van digitaal kwetsbare mensen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3FE24AA-FD4B-884E-90C5-E51C0BB6C4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4880" y="2814341"/>
            <a:ext cx="10525760" cy="43687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Individuele ondersteuning bij digitale vragen of administratie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Ondersteuning in groep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Digitale oefenkansen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18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8044AA-F136-FDC8-DEF1-3A93E0B4A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5508347" cy="402400"/>
          </a:xfrm>
        </p:spPr>
        <p:txBody>
          <a:bodyPr/>
          <a:lstStyle/>
          <a:p>
            <a:r>
              <a:rPr lang="nl-NL" dirty="0"/>
              <a:t>Praktische ondersteuning van digitaal kwetsbare mensen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3FE24AA-FD4B-884E-90C5-E51C0BB6C4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5840" y="2489221"/>
            <a:ext cx="10525760" cy="43687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Gratis of goedkoop internet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Gratis of goedkoop (leen)toestel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/>
              <a:t>…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218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1_Kantoorthema">
  <a:themeElements>
    <a:clrScheme name="VVSG">
      <a:dk1>
        <a:sysClr val="windowText" lastClr="000000"/>
      </a:dk1>
      <a:lt1>
        <a:sysClr val="window" lastClr="FFFFFF"/>
      </a:lt1>
      <a:dk2>
        <a:srgbClr val="53565A"/>
      </a:dk2>
      <a:lt2>
        <a:srgbClr val="97999B"/>
      </a:lt2>
      <a:accent1>
        <a:srgbClr val="43B02A"/>
      </a:accent1>
      <a:accent2>
        <a:srgbClr val="E03C31"/>
      </a:accent2>
      <a:accent3>
        <a:srgbClr val="702082"/>
      </a:accent3>
      <a:accent4>
        <a:srgbClr val="C6007E"/>
      </a:accent4>
      <a:accent5>
        <a:srgbClr val="53565A"/>
      </a:accent5>
      <a:accent6>
        <a:srgbClr val="97999B"/>
      </a:accent6>
      <a:hlink>
        <a:srgbClr val="000000"/>
      </a:hlink>
      <a:folHlink>
        <a:srgbClr val="000000"/>
      </a:folHlink>
    </a:clrScheme>
    <a:fontScheme name="VV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roze_sjabloon" id="{15A1196F-FF0E-4A18-879A-0064E902B08C}" vid="{F182621F-0758-4C10-B7B8-52079ED9306F}"/>
    </a:ext>
  </a:extLst>
</a:theme>
</file>

<file path=ppt/theme/theme2.xml><?xml version="1.0" encoding="utf-8"?>
<a:theme xmlns:a="http://schemas.openxmlformats.org/drawingml/2006/main" name="2_Kantoorthema">
  <a:themeElements>
    <a:clrScheme name="VVSG">
      <a:dk1>
        <a:sysClr val="windowText" lastClr="000000"/>
      </a:dk1>
      <a:lt1>
        <a:sysClr val="window" lastClr="FFFFFF"/>
      </a:lt1>
      <a:dk2>
        <a:srgbClr val="53565A"/>
      </a:dk2>
      <a:lt2>
        <a:srgbClr val="97999B"/>
      </a:lt2>
      <a:accent1>
        <a:srgbClr val="43B02A"/>
      </a:accent1>
      <a:accent2>
        <a:srgbClr val="E03C31"/>
      </a:accent2>
      <a:accent3>
        <a:srgbClr val="702082"/>
      </a:accent3>
      <a:accent4>
        <a:srgbClr val="C6007E"/>
      </a:accent4>
      <a:accent5>
        <a:srgbClr val="53565A"/>
      </a:accent5>
      <a:accent6>
        <a:srgbClr val="97999B"/>
      </a:accent6>
      <a:hlink>
        <a:srgbClr val="000000"/>
      </a:hlink>
      <a:folHlink>
        <a:srgbClr val="000000"/>
      </a:folHlink>
    </a:clrScheme>
    <a:fontScheme name="VV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sjabloon_offerte_VOV - kopie" id="{DFEB20B9-B709-4B1F-A1EF-DAA4EA52E779}" vid="{B779390F-AE90-4030-890D-8A64CF97CA4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everantwoordelijke xmlns="76300dc3-f30b-4418-bcec-586700755355">
      <UserInfo>
        <DisplayName/>
        <AccountId xsi:nil="true"/>
        <AccountType/>
      </UserInfo>
    </Actieverantwoordelijke>
    <lcf76f155ced4ddcb4097134ff3c332f xmlns="5fa1d80c-607d-4138-99a1-7394c3b09acb">
      <Terms xmlns="http://schemas.microsoft.com/office/infopath/2007/PartnerControls"/>
    </lcf76f155ced4ddcb4097134ff3c332f>
    <TaxCatchAll xmlns="76300dc3-f30b-4418-bcec-5867007553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56D146DCB7F4C83FEC4FFA14446F2" ma:contentTypeVersion="21" ma:contentTypeDescription="Een nieuw document maken." ma:contentTypeScope="" ma:versionID="38b4b6794a51522309701be466ef18c5">
  <xsd:schema xmlns:xsd="http://www.w3.org/2001/XMLSchema" xmlns:xs="http://www.w3.org/2001/XMLSchema" xmlns:p="http://schemas.microsoft.com/office/2006/metadata/properties" xmlns:ns2="5fa1d80c-607d-4138-99a1-7394c3b09acb" xmlns:ns3="76300dc3-f30b-4418-bcec-586700755355" targetNamespace="http://schemas.microsoft.com/office/2006/metadata/properties" ma:root="true" ma:fieldsID="50268e672d1551ece3d8a3f9c72bc28e" ns2:_="" ns3:_="">
    <xsd:import namespace="5fa1d80c-607d-4138-99a1-7394c3b09acb"/>
    <xsd:import namespace="76300dc3-f30b-4418-bcec-5867007553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Actieverantwoordelijk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1d80c-607d-4138-99a1-7394c3b09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40874bb-005b-4a26-b085-598c00416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00dc3-f30b-4418-bcec-58670075535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a20729-e6f6-4200-9ad4-0d3b367d1b21}" ma:internalName="TaxCatchAll" ma:showField="CatchAllData" ma:web="76300dc3-f30b-4418-bcec-586700755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Actieverantwoordelijke" ma:index="23" nillable="true" ma:displayName="Actieverantwoordelijke" ma:list="UserInfo" ma:internalName="Actieverantwoordelijke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634F6-7D45-4223-BC10-0BB3D61948D5}">
  <ds:schemaRefs>
    <ds:schemaRef ds:uri="http://schemas.microsoft.com/office/2006/metadata/properties"/>
    <ds:schemaRef ds:uri="http://schemas.microsoft.com/office/infopath/2007/PartnerControls"/>
    <ds:schemaRef ds:uri="76300dc3-f30b-4418-bcec-586700755355"/>
    <ds:schemaRef ds:uri="5fa1d80c-607d-4138-99a1-7394c3b09acb"/>
  </ds:schemaRefs>
</ds:datastoreItem>
</file>

<file path=customXml/itemProps2.xml><?xml version="1.0" encoding="utf-8"?>
<ds:datastoreItem xmlns:ds="http://schemas.openxmlformats.org/officeDocument/2006/customXml" ds:itemID="{1036E2CD-267A-47BA-847F-05C1CF82BE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99CA3-8220-43CF-BF1A-57B22C482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a1d80c-607d-4138-99a1-7394c3b09acb"/>
    <ds:schemaRef ds:uri="76300dc3-f30b-4418-bcec-586700755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PPT_roze_sjabloon</Template>
  <TotalTime>0</TotalTime>
  <Words>483</Words>
  <Application>Microsoft Office PowerPoint</Application>
  <PresentationFormat>Breedbeeld</PresentationFormat>
  <Paragraphs>114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1_Kantoorthema</vt:lpstr>
      <vt:lpstr>2_Kantoorthema</vt:lpstr>
      <vt:lpstr>Digitale inclusie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Joke Van Dyck</dc:creator>
  <cp:lastModifiedBy>Joke Van Dyck</cp:lastModifiedBy>
  <cp:revision>2</cp:revision>
  <dcterms:created xsi:type="dcterms:W3CDTF">2023-10-02T10:47:20Z</dcterms:created>
  <dcterms:modified xsi:type="dcterms:W3CDTF">2023-12-05T13:29:11Z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0x010100FD9122E7B53D8948B3A6E392A8561F1D</vt:lpwstr>
  </property>
</Properties>
</file>